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1"/>
  </p:notesMasterIdLst>
  <p:handoutMasterIdLst>
    <p:handoutMasterId r:id="rId22"/>
  </p:handoutMasterIdLst>
  <p:sldIdLst>
    <p:sldId id="350" r:id="rId6"/>
    <p:sldId id="349" r:id="rId7"/>
    <p:sldId id="313" r:id="rId8"/>
    <p:sldId id="341" r:id="rId9"/>
    <p:sldId id="336" r:id="rId10"/>
    <p:sldId id="357" r:id="rId11"/>
    <p:sldId id="352" r:id="rId12"/>
    <p:sldId id="353" r:id="rId13"/>
    <p:sldId id="354" r:id="rId14"/>
    <p:sldId id="355" r:id="rId15"/>
    <p:sldId id="358" r:id="rId16"/>
    <p:sldId id="347" r:id="rId17"/>
    <p:sldId id="348" r:id="rId18"/>
    <p:sldId id="359" r:id="rId19"/>
    <p:sldId id="351" r:id="rId20"/>
  </p:sldIdLst>
  <p:sldSz cx="9144000" cy="5143500" type="screen16x9"/>
  <p:notesSz cx="9144000" cy="51435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telia" initials="a" lastIdx="5" clrIdx="0">
    <p:extLst>
      <p:ext uri="{19B8F6BF-5375-455C-9EA6-DF929625EA0E}">
        <p15:presenceInfo xmlns:p15="http://schemas.microsoft.com/office/powerpoint/2012/main" userId="c96bec3b033061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301"/>
    <a:srgbClr val="397730"/>
    <a:srgbClr val="387630"/>
    <a:srgbClr val="2D6228"/>
    <a:srgbClr val="60B648"/>
    <a:srgbClr val="EC5F90"/>
    <a:srgbClr val="DF5B88"/>
    <a:srgbClr val="5BC153"/>
    <a:srgbClr val="E6E9EB"/>
    <a:srgbClr val="47AA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0CD1F7-4F53-F07C-A8F7-25A28C8E2D6D}" v="3" dt="2023-10-03T15:54:22.259"/>
    <p1510:client id="{C51EBA3A-2472-F8B8-A69F-113F2E4F0D53}" v="1" dt="2023-11-02T14:36:17.096"/>
    <p1510:client id="{EFB48985-DE8E-4E00-8E1C-B3870E92AE9E}" v="85" dt="2023-08-18T14:38:00.53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45" autoAdjust="0"/>
    <p:restoredTop sz="86444" autoAdjust="0"/>
  </p:normalViewPr>
  <p:slideViewPr>
    <p:cSldViewPr>
      <p:cViewPr varScale="1">
        <p:scale>
          <a:sx n="94" d="100"/>
          <a:sy n="94" d="100"/>
        </p:scale>
        <p:origin x="1498" y="77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158" d="100"/>
          <a:sy n="158" d="100"/>
        </p:scale>
        <p:origin x="124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UMBIA NABIL ISSIAKA" userId="S::doumbianabil.ae_gmail.com#ext#@bouyguesconstruction.onmicrosoft.com::577f8887-90ce-4dbf-ae64-572997a7958c" providerId="AD" clId="Web-{8CA5DCAA-94E3-3B77-58A8-2837BECE7BF2}"/>
    <pc:docChg chg="modSld">
      <pc:chgData name="DOUMBIA NABIL ISSIAKA" userId="S::doumbianabil.ae_gmail.com#ext#@bouyguesconstruction.onmicrosoft.com::577f8887-90ce-4dbf-ae64-572997a7958c" providerId="AD" clId="Web-{8CA5DCAA-94E3-3B77-58A8-2837BECE7BF2}" dt="2023-08-11T16:53:30.364" v="50" actId="1076"/>
      <pc:docMkLst>
        <pc:docMk/>
      </pc:docMkLst>
      <pc:sldChg chg="addSp delSp modSp">
        <pc:chgData name="DOUMBIA NABIL ISSIAKA" userId="S::doumbianabil.ae_gmail.com#ext#@bouyguesconstruction.onmicrosoft.com::577f8887-90ce-4dbf-ae64-572997a7958c" providerId="AD" clId="Web-{8CA5DCAA-94E3-3B77-58A8-2837BECE7BF2}" dt="2023-08-11T16:53:30.364" v="50" actId="1076"/>
        <pc:sldMkLst>
          <pc:docMk/>
          <pc:sldMk cId="619476378" sldId="348"/>
        </pc:sldMkLst>
        <pc:picChg chg="add mod">
          <ac:chgData name="DOUMBIA NABIL ISSIAKA" userId="S::doumbianabil.ae_gmail.com#ext#@bouyguesconstruction.onmicrosoft.com::577f8887-90ce-4dbf-ae64-572997a7958c" providerId="AD" clId="Web-{8CA5DCAA-94E3-3B77-58A8-2837BECE7BF2}" dt="2023-08-11T16:34:46.836" v="29" actId="1076"/>
          <ac:picMkLst>
            <pc:docMk/>
            <pc:sldMk cId="619476378" sldId="348"/>
            <ac:picMk id="13" creationId="{D54A6803-55BC-0242-496F-6676F6491F5D}"/>
          </ac:picMkLst>
        </pc:picChg>
        <pc:picChg chg="mod">
          <ac:chgData name="DOUMBIA NABIL ISSIAKA" userId="S::doumbianabil.ae_gmail.com#ext#@bouyguesconstruction.onmicrosoft.com::577f8887-90ce-4dbf-ae64-572997a7958c" providerId="AD" clId="Web-{8CA5DCAA-94E3-3B77-58A8-2837BECE7BF2}" dt="2023-08-11T16:08:30.388" v="7" actId="14100"/>
          <ac:picMkLst>
            <pc:docMk/>
            <pc:sldMk cId="619476378" sldId="348"/>
            <ac:picMk id="34" creationId="{615DAA3A-28C7-E988-34C7-072A69E22D73}"/>
          </ac:picMkLst>
        </pc:picChg>
        <pc:picChg chg="add mod">
          <ac:chgData name="DOUMBIA NABIL ISSIAKA" userId="S::doumbianabil.ae_gmail.com#ext#@bouyguesconstruction.onmicrosoft.com::577f8887-90ce-4dbf-ae64-572997a7958c" providerId="AD" clId="Web-{8CA5DCAA-94E3-3B77-58A8-2837BECE7BF2}" dt="2023-08-11T16:37:10.910" v="43" actId="1076"/>
          <ac:picMkLst>
            <pc:docMk/>
            <pc:sldMk cId="619476378" sldId="348"/>
            <ac:picMk id="36" creationId="{056A4B4D-AD2D-07EE-818A-2D1BD2925B7B}"/>
          </ac:picMkLst>
        </pc:picChg>
        <pc:picChg chg="add del mod">
          <ac:chgData name="DOUMBIA NABIL ISSIAKA" userId="S::doumbianabil.ae_gmail.com#ext#@bouyguesconstruction.onmicrosoft.com::577f8887-90ce-4dbf-ae64-572997a7958c" providerId="AD" clId="Web-{8CA5DCAA-94E3-3B77-58A8-2837BECE7BF2}" dt="2023-08-11T16:09:57.644" v="8"/>
          <ac:picMkLst>
            <pc:docMk/>
            <pc:sldMk cId="619476378" sldId="348"/>
            <ac:picMk id="36" creationId="{ABAB5ADA-FD6F-512F-9BBC-0E16EB6A243B}"/>
          </ac:picMkLst>
        </pc:picChg>
        <pc:picChg chg="add del mod">
          <ac:chgData name="DOUMBIA NABIL ISSIAKA" userId="S::doumbianabil.ae_gmail.com#ext#@bouyguesconstruction.onmicrosoft.com::577f8887-90ce-4dbf-ae64-572997a7958c" providerId="AD" clId="Web-{8CA5DCAA-94E3-3B77-58A8-2837BECE7BF2}" dt="2023-08-11T16:34:24.694" v="24"/>
          <ac:picMkLst>
            <pc:docMk/>
            <pc:sldMk cId="619476378" sldId="348"/>
            <ac:picMk id="41" creationId="{BA6DA0CB-6939-E0D8-0D26-5C8B2954D2BC}"/>
          </ac:picMkLst>
        </pc:picChg>
        <pc:picChg chg="add mod">
          <ac:chgData name="DOUMBIA NABIL ISSIAKA" userId="S::doumbianabil.ae_gmail.com#ext#@bouyguesconstruction.onmicrosoft.com::577f8887-90ce-4dbf-ae64-572997a7958c" providerId="AD" clId="Web-{8CA5DCAA-94E3-3B77-58A8-2837BECE7BF2}" dt="2023-08-11T16:53:30.364" v="50" actId="1076"/>
          <ac:picMkLst>
            <pc:docMk/>
            <pc:sldMk cId="619476378" sldId="348"/>
            <ac:picMk id="42" creationId="{A4A6D61B-A88F-78EF-1529-332F162BB5B0}"/>
          </ac:picMkLst>
        </pc:picChg>
        <pc:picChg chg="del">
          <ac:chgData name="DOUMBIA NABIL ISSIAKA" userId="S::doumbianabil.ae_gmail.com#ext#@bouyguesconstruction.onmicrosoft.com::577f8887-90ce-4dbf-ae64-572997a7958c" providerId="AD" clId="Web-{8CA5DCAA-94E3-3B77-58A8-2837BECE7BF2}" dt="2023-08-11T16:36:38.736" v="36"/>
          <ac:picMkLst>
            <pc:docMk/>
            <pc:sldMk cId="619476378" sldId="348"/>
            <ac:picMk id="6162" creationId="{35FF7A2E-EDCE-5E4F-96CD-3D876EA01DA9}"/>
          </ac:picMkLst>
        </pc:picChg>
      </pc:sldChg>
    </pc:docChg>
  </pc:docChgLst>
  <pc:docChgLst>
    <pc:chgData name="DOUMBIA NABIL ISSIAKA" userId="S::doumbianabil.ae_gmail.com#ext#@bouyguesconstruction.onmicrosoft.com::577f8887-90ce-4dbf-ae64-572997a7958c" providerId="AD" clId="Web-{CC5DECC7-BCE9-0872-B393-3CB839080A45}"/>
    <pc:docChg chg="modSld">
      <pc:chgData name="DOUMBIA NABIL ISSIAKA" userId="S::doumbianabil.ae_gmail.com#ext#@bouyguesconstruction.onmicrosoft.com::577f8887-90ce-4dbf-ae64-572997a7958c" providerId="AD" clId="Web-{CC5DECC7-BCE9-0872-B393-3CB839080A45}" dt="2023-08-09T16:48:54.411" v="29"/>
      <pc:docMkLst>
        <pc:docMk/>
      </pc:docMkLst>
      <pc:sldChg chg="modSp">
        <pc:chgData name="DOUMBIA NABIL ISSIAKA" userId="S::doumbianabil.ae_gmail.com#ext#@bouyguesconstruction.onmicrosoft.com::577f8887-90ce-4dbf-ae64-572997a7958c" providerId="AD" clId="Web-{CC5DECC7-BCE9-0872-B393-3CB839080A45}" dt="2023-08-09T16:28:36.479" v="1" actId="1076"/>
        <pc:sldMkLst>
          <pc:docMk/>
          <pc:sldMk cId="3836910807" sldId="341"/>
        </pc:sldMkLst>
        <pc:spChg chg="mod">
          <ac:chgData name="DOUMBIA NABIL ISSIAKA" userId="S::doumbianabil.ae_gmail.com#ext#@bouyguesconstruction.onmicrosoft.com::577f8887-90ce-4dbf-ae64-572997a7958c" providerId="AD" clId="Web-{CC5DECC7-BCE9-0872-B393-3CB839080A45}" dt="2023-08-09T16:28:36.479" v="1" actId="1076"/>
          <ac:spMkLst>
            <pc:docMk/>
            <pc:sldMk cId="3836910807" sldId="341"/>
            <ac:spMk id="13" creationId="{C5DD19E7-7E9D-9D4A-BFA4-5030FCA3D1AB}"/>
          </ac:spMkLst>
        </pc:spChg>
      </pc:sldChg>
      <pc:sldChg chg="addSp delSp modSp">
        <pc:chgData name="DOUMBIA NABIL ISSIAKA" userId="S::doumbianabil.ae_gmail.com#ext#@bouyguesconstruction.onmicrosoft.com::577f8887-90ce-4dbf-ae64-572997a7958c" providerId="AD" clId="Web-{CC5DECC7-BCE9-0872-B393-3CB839080A45}" dt="2023-08-09T16:47:30.862" v="28" actId="1076"/>
        <pc:sldMkLst>
          <pc:docMk/>
          <pc:sldMk cId="2547952355" sldId="347"/>
        </pc:sldMkLst>
        <pc:picChg chg="add mod">
          <ac:chgData name="DOUMBIA NABIL ISSIAKA" userId="S::doumbianabil.ae_gmail.com#ext#@bouyguesconstruction.onmicrosoft.com::577f8887-90ce-4dbf-ae64-572997a7958c" providerId="AD" clId="Web-{CC5DECC7-BCE9-0872-B393-3CB839080A45}" dt="2023-08-09T16:36:09.760" v="8" actId="1076"/>
          <ac:picMkLst>
            <pc:docMk/>
            <pc:sldMk cId="2547952355" sldId="347"/>
            <ac:picMk id="8" creationId="{BB968A2E-CE1A-B0D6-5251-096144207113}"/>
          </ac:picMkLst>
        </pc:picChg>
        <pc:picChg chg="add mod">
          <ac:chgData name="DOUMBIA NABIL ISSIAKA" userId="S::doumbianabil.ae_gmail.com#ext#@bouyguesconstruction.onmicrosoft.com::577f8887-90ce-4dbf-ae64-572997a7958c" providerId="AD" clId="Web-{CC5DECC7-BCE9-0872-B393-3CB839080A45}" dt="2023-08-09T16:47:30.862" v="28" actId="1076"/>
          <ac:picMkLst>
            <pc:docMk/>
            <pc:sldMk cId="2547952355" sldId="347"/>
            <ac:picMk id="9" creationId="{CD00C3E7-B023-B1F3-C7C3-91478C53FB13}"/>
          </ac:picMkLst>
        </pc:picChg>
        <pc:picChg chg="del">
          <ac:chgData name="DOUMBIA NABIL ISSIAKA" userId="S::doumbianabil.ae_gmail.com#ext#@bouyguesconstruction.onmicrosoft.com::577f8887-90ce-4dbf-ae64-572997a7958c" providerId="AD" clId="Web-{CC5DECC7-BCE9-0872-B393-3CB839080A45}" dt="2023-08-09T16:35:42.697" v="5"/>
          <ac:picMkLst>
            <pc:docMk/>
            <pc:sldMk cId="2547952355" sldId="347"/>
            <ac:picMk id="20" creationId="{D82E5DF5-1B99-6C4A-8EC2-2DA1B51A180A}"/>
          </ac:picMkLst>
        </pc:picChg>
      </pc:sldChg>
      <pc:sldChg chg="addSp delSp modSp">
        <pc:chgData name="DOUMBIA NABIL ISSIAKA" userId="S::doumbianabil.ae_gmail.com#ext#@bouyguesconstruction.onmicrosoft.com::577f8887-90ce-4dbf-ae64-572997a7958c" providerId="AD" clId="Web-{CC5DECC7-BCE9-0872-B393-3CB839080A45}" dt="2023-08-09T16:48:54.411" v="29"/>
        <pc:sldMkLst>
          <pc:docMk/>
          <pc:sldMk cId="619476378" sldId="348"/>
        </pc:sldMkLst>
        <pc:spChg chg="mod">
          <ac:chgData name="DOUMBIA NABIL ISSIAKA" userId="S::doumbianabil.ae_gmail.com#ext#@bouyguesconstruction.onmicrosoft.com::577f8887-90ce-4dbf-ae64-572997a7958c" providerId="AD" clId="Web-{CC5DECC7-BCE9-0872-B393-3CB839080A45}" dt="2023-08-09T16:39:32.454" v="12" actId="20577"/>
          <ac:spMkLst>
            <pc:docMk/>
            <pc:sldMk cId="619476378" sldId="348"/>
            <ac:spMk id="2" creationId="{4D3D856C-A1C0-AA4D-A0CC-620F61721147}"/>
          </ac:spMkLst>
        </pc:spChg>
        <pc:spChg chg="mod">
          <ac:chgData name="DOUMBIA NABIL ISSIAKA" userId="S::doumbianabil.ae_gmail.com#ext#@bouyguesconstruction.onmicrosoft.com::577f8887-90ce-4dbf-ae64-572997a7958c" providerId="AD" clId="Web-{CC5DECC7-BCE9-0872-B393-3CB839080A45}" dt="2023-08-09T16:46:38.750" v="23" actId="20577"/>
          <ac:spMkLst>
            <pc:docMk/>
            <pc:sldMk cId="619476378" sldId="348"/>
            <ac:spMk id="25" creationId="{4B3585B1-9AC7-4949-9BD8-97BB7000DDBD}"/>
          </ac:spMkLst>
        </pc:spChg>
        <pc:picChg chg="add del mod">
          <ac:chgData name="DOUMBIA NABIL ISSIAKA" userId="S::doumbianabil.ae_gmail.com#ext#@bouyguesconstruction.onmicrosoft.com::577f8887-90ce-4dbf-ae64-572997a7958c" providerId="AD" clId="Web-{CC5DECC7-BCE9-0872-B393-3CB839080A45}" dt="2023-08-09T16:44:12.620" v="14"/>
          <ac:picMkLst>
            <pc:docMk/>
            <pc:sldMk cId="619476378" sldId="348"/>
            <ac:picMk id="21" creationId="{AB7769A7-BE41-C24A-2AC2-52EE6FADFFCB}"/>
          </ac:picMkLst>
        </pc:picChg>
        <pc:picChg chg="add del mod">
          <ac:chgData name="DOUMBIA NABIL ISSIAKA" userId="S::doumbianabil.ae_gmail.com#ext#@bouyguesconstruction.onmicrosoft.com::577f8887-90ce-4dbf-ae64-572997a7958c" providerId="AD" clId="Web-{CC5DECC7-BCE9-0872-B393-3CB839080A45}" dt="2023-08-09T16:48:54.411" v="29"/>
          <ac:picMkLst>
            <pc:docMk/>
            <pc:sldMk cId="619476378" sldId="348"/>
            <ac:picMk id="33" creationId="{0AC69BF7-B578-509C-296A-AFDF882C0450}"/>
          </ac:picMkLst>
        </pc:picChg>
      </pc:sldChg>
    </pc:docChg>
  </pc:docChgLst>
  <pc:docChgLst>
    <pc:chgData name="DOUMBIA NABIL ISSIAKA" userId="S::doumbianabil.ae_gmail.com#ext#@bouyguesconstruction.onmicrosoft.com::577f8887-90ce-4dbf-ae64-572997a7958c" providerId="AD" clId="Web-{9AD9F49D-46CE-D074-7718-B033013F58CA}"/>
    <pc:docChg chg="modSld">
      <pc:chgData name="DOUMBIA NABIL ISSIAKA" userId="S::doumbianabil.ae_gmail.com#ext#@bouyguesconstruction.onmicrosoft.com::577f8887-90ce-4dbf-ae64-572997a7958c" providerId="AD" clId="Web-{9AD9F49D-46CE-D074-7718-B033013F58CA}" dt="2023-08-11T09:25:19.619" v="8" actId="20577"/>
      <pc:docMkLst>
        <pc:docMk/>
      </pc:docMkLst>
      <pc:sldChg chg="addSp modSp">
        <pc:chgData name="DOUMBIA NABIL ISSIAKA" userId="S::doumbianabil.ae_gmail.com#ext#@bouyguesconstruction.onmicrosoft.com::577f8887-90ce-4dbf-ae64-572997a7958c" providerId="AD" clId="Web-{9AD9F49D-46CE-D074-7718-B033013F58CA}" dt="2023-08-11T09:25:19.619" v="8" actId="20577"/>
        <pc:sldMkLst>
          <pc:docMk/>
          <pc:sldMk cId="619476378" sldId="348"/>
        </pc:sldMkLst>
        <pc:spChg chg="mod">
          <ac:chgData name="DOUMBIA NABIL ISSIAKA" userId="S::doumbianabil.ae_gmail.com#ext#@bouyguesconstruction.onmicrosoft.com::577f8887-90ce-4dbf-ae64-572997a7958c" providerId="AD" clId="Web-{9AD9F49D-46CE-D074-7718-B033013F58CA}" dt="2023-08-11T09:25:19.619" v="8" actId="20577"/>
          <ac:spMkLst>
            <pc:docMk/>
            <pc:sldMk cId="619476378" sldId="348"/>
            <ac:spMk id="2" creationId="{4D3D856C-A1C0-AA4D-A0CC-620F61721147}"/>
          </ac:spMkLst>
        </pc:spChg>
        <pc:picChg chg="mod">
          <ac:chgData name="DOUMBIA NABIL ISSIAKA" userId="S::doumbianabil.ae_gmail.com#ext#@bouyguesconstruction.onmicrosoft.com::577f8887-90ce-4dbf-ae64-572997a7958c" providerId="AD" clId="Web-{9AD9F49D-46CE-D074-7718-B033013F58CA}" dt="2023-08-11T09:24:43.243" v="1" actId="1076"/>
          <ac:picMkLst>
            <pc:docMk/>
            <pc:sldMk cId="619476378" sldId="348"/>
            <ac:picMk id="31" creationId="{4E5554F1-2B42-471A-A9BD-57EE465757C3}"/>
          </ac:picMkLst>
        </pc:picChg>
        <pc:picChg chg="add mod">
          <ac:chgData name="DOUMBIA NABIL ISSIAKA" userId="S::doumbianabil.ae_gmail.com#ext#@bouyguesconstruction.onmicrosoft.com::577f8887-90ce-4dbf-ae64-572997a7958c" providerId="AD" clId="Web-{9AD9F49D-46CE-D074-7718-B033013F58CA}" dt="2023-08-11T09:25:10.618" v="6" actId="1076"/>
          <ac:picMkLst>
            <pc:docMk/>
            <pc:sldMk cId="619476378" sldId="348"/>
            <ac:picMk id="33" creationId="{6132E8DC-156C-0472-D4FB-19C2C0CEDF20}"/>
          </ac:picMkLst>
        </pc:picChg>
      </pc:sldChg>
    </pc:docChg>
  </pc:docChgLst>
  <pc:docChgLst>
    <pc:chgData name="Marie-Emmanuella Kadjo-wognin" userId="S::memkawognin_gmail.com#ext#@bouyguesconstruction.onmicrosoft.com::277152db-eeb6-4aa4-9956-cd68f68c1b6b" providerId="AD" clId="Web-{F0533724-20DE-C406-0002-90DED462A478}"/>
    <pc:docChg chg="modSld">
      <pc:chgData name="Marie-Emmanuella Kadjo-wognin" userId="S::memkawognin_gmail.com#ext#@bouyguesconstruction.onmicrosoft.com::277152db-eeb6-4aa4-9956-cd68f68c1b6b" providerId="AD" clId="Web-{F0533724-20DE-C406-0002-90DED462A478}" dt="2022-06-02T14:41:17.633" v="4" actId="20577"/>
      <pc:docMkLst>
        <pc:docMk/>
      </pc:docMkLst>
      <pc:sldChg chg="modSp">
        <pc:chgData name="Marie-Emmanuella Kadjo-wognin" userId="S::memkawognin_gmail.com#ext#@bouyguesconstruction.onmicrosoft.com::277152db-eeb6-4aa4-9956-cd68f68c1b6b" providerId="AD" clId="Web-{F0533724-20DE-C406-0002-90DED462A478}" dt="2022-06-02T14:41:17.633" v="4" actId="20577"/>
        <pc:sldMkLst>
          <pc:docMk/>
          <pc:sldMk cId="3836910807" sldId="341"/>
        </pc:sldMkLst>
        <pc:spChg chg="mod">
          <ac:chgData name="Marie-Emmanuella Kadjo-wognin" userId="S::memkawognin_gmail.com#ext#@bouyguesconstruction.onmicrosoft.com::277152db-eeb6-4aa4-9956-cd68f68c1b6b" providerId="AD" clId="Web-{F0533724-20DE-C406-0002-90DED462A478}" dt="2022-06-02T14:41:17.633" v="4" actId="20577"/>
          <ac:spMkLst>
            <pc:docMk/>
            <pc:sldMk cId="3836910807" sldId="341"/>
            <ac:spMk id="16" creationId="{A7A3B304-C6D1-3147-BF72-6532540D1DDA}"/>
          </ac:spMkLst>
        </pc:spChg>
      </pc:sldChg>
    </pc:docChg>
  </pc:docChgLst>
  <pc:docChgLst>
    <pc:chgData name="TIEMELE, Jeanne ( SICMA )" userId="S::je.tiemele@bouygues-construction.com::a8b47a20-af45-4bc8-98c7-74283d357a50" providerId="AD" clId="Web-{CF4278EC-3AFD-6E0A-91A8-B342B04B18B4}"/>
    <pc:docChg chg="modSld">
      <pc:chgData name="TIEMELE, Jeanne ( SICMA )" userId="S::je.tiemele@bouygues-construction.com::a8b47a20-af45-4bc8-98c7-74283d357a50" providerId="AD" clId="Web-{CF4278EC-3AFD-6E0A-91A8-B342B04B18B4}" dt="2022-11-30T09:13:24.303" v="2" actId="14100"/>
      <pc:docMkLst>
        <pc:docMk/>
      </pc:docMkLst>
      <pc:sldChg chg="modSp">
        <pc:chgData name="TIEMELE, Jeanne ( SICMA )" userId="S::je.tiemele@bouygues-construction.com::a8b47a20-af45-4bc8-98c7-74283d357a50" providerId="AD" clId="Web-{CF4278EC-3AFD-6E0A-91A8-B342B04B18B4}" dt="2022-11-30T09:13:24.303" v="2" actId="14100"/>
        <pc:sldMkLst>
          <pc:docMk/>
          <pc:sldMk cId="3836910807" sldId="341"/>
        </pc:sldMkLst>
        <pc:spChg chg="mod">
          <ac:chgData name="TIEMELE, Jeanne ( SICMA )" userId="S::je.tiemele@bouygues-construction.com::a8b47a20-af45-4bc8-98c7-74283d357a50" providerId="AD" clId="Web-{CF4278EC-3AFD-6E0A-91A8-B342B04B18B4}" dt="2022-11-30T09:13:12.037" v="0" actId="14100"/>
          <ac:spMkLst>
            <pc:docMk/>
            <pc:sldMk cId="3836910807" sldId="341"/>
            <ac:spMk id="29" creationId="{5D41076F-CB5A-AE45-ABEC-A295306C3FCB}"/>
          </ac:spMkLst>
        </pc:spChg>
        <pc:cxnChg chg="mod">
          <ac:chgData name="TIEMELE, Jeanne ( SICMA )" userId="S::je.tiemele@bouygues-construction.com::a8b47a20-af45-4bc8-98c7-74283d357a50" providerId="AD" clId="Web-{CF4278EC-3AFD-6E0A-91A8-B342B04B18B4}" dt="2022-11-30T09:13:24.303" v="2" actId="14100"/>
          <ac:cxnSpMkLst>
            <pc:docMk/>
            <pc:sldMk cId="3836910807" sldId="341"/>
            <ac:cxnSpMk id="12" creationId="{E1AC008A-C0FF-B840-B38F-87CB982C2DEB}"/>
          </ac:cxnSpMkLst>
        </pc:cxnChg>
      </pc:sldChg>
    </pc:docChg>
  </pc:docChgLst>
  <pc:docChgLst>
    <pc:chgData name="Marie-Emmanuella Kadjo-Wognin" userId="S::me.kawognin_abidjanvilledurable.com#ext#@bouyguesconstruction.onmicrosoft.com::b51d9dee-fa35-48b0-b247-c3840bd818e2" providerId="AD" clId="Web-{C51EBA3A-2472-F8B8-A69F-113F2E4F0D53}"/>
    <pc:docChg chg="modSld">
      <pc:chgData name="Marie-Emmanuella Kadjo-Wognin" userId="S::me.kawognin_abidjanvilledurable.com#ext#@bouyguesconstruction.onmicrosoft.com::b51d9dee-fa35-48b0-b247-c3840bd818e2" providerId="AD" clId="Web-{C51EBA3A-2472-F8B8-A69F-113F2E4F0D53}" dt="2023-11-02T14:36:17.096" v="0" actId="1076"/>
      <pc:docMkLst>
        <pc:docMk/>
      </pc:docMkLst>
      <pc:sldChg chg="modSp">
        <pc:chgData name="Marie-Emmanuella Kadjo-Wognin" userId="S::me.kawognin_abidjanvilledurable.com#ext#@bouyguesconstruction.onmicrosoft.com::b51d9dee-fa35-48b0-b247-c3840bd818e2" providerId="AD" clId="Web-{C51EBA3A-2472-F8B8-A69F-113F2E4F0D53}" dt="2023-11-02T14:36:17.096" v="0" actId="1076"/>
        <pc:sldMkLst>
          <pc:docMk/>
          <pc:sldMk cId="619476378" sldId="348"/>
        </pc:sldMkLst>
        <pc:picChg chg="mod">
          <ac:chgData name="Marie-Emmanuella Kadjo-Wognin" userId="S::me.kawognin_abidjanvilledurable.com#ext#@bouyguesconstruction.onmicrosoft.com::b51d9dee-fa35-48b0-b247-c3840bd818e2" providerId="AD" clId="Web-{C51EBA3A-2472-F8B8-A69F-113F2E4F0D53}" dt="2023-11-02T14:36:17.096" v="0" actId="1076"/>
          <ac:picMkLst>
            <pc:docMk/>
            <pc:sldMk cId="619476378" sldId="348"/>
            <ac:picMk id="36" creationId="{B1BD9486-501B-BE94-7512-976434A334EC}"/>
          </ac:picMkLst>
        </pc:picChg>
      </pc:sldChg>
    </pc:docChg>
  </pc:docChgLst>
  <pc:docChgLst>
    <pc:chgData name="DOUMBIA NABIL ISSIAKA" userId="S::doumbianabil.ae_gmail.com#ext#@bouyguesconstruction.onmicrosoft.com::577f8887-90ce-4dbf-ae64-572997a7958c" providerId="AD" clId="Web-{420CD1F7-4F53-F07C-A8F7-25A28C8E2D6D}"/>
    <pc:docChg chg="modSld">
      <pc:chgData name="DOUMBIA NABIL ISSIAKA" userId="S::doumbianabil.ae_gmail.com#ext#@bouyguesconstruction.onmicrosoft.com::577f8887-90ce-4dbf-ae64-572997a7958c" providerId="AD" clId="Web-{420CD1F7-4F53-F07C-A8F7-25A28C8E2D6D}" dt="2023-10-03T15:54:22.259" v="1" actId="14100"/>
      <pc:docMkLst>
        <pc:docMk/>
      </pc:docMkLst>
      <pc:sldChg chg="modSp">
        <pc:chgData name="DOUMBIA NABIL ISSIAKA" userId="S::doumbianabil.ae_gmail.com#ext#@bouyguesconstruction.onmicrosoft.com::577f8887-90ce-4dbf-ae64-572997a7958c" providerId="AD" clId="Web-{420CD1F7-4F53-F07C-A8F7-25A28C8E2D6D}" dt="2023-10-03T15:54:22.259" v="1" actId="14100"/>
        <pc:sldMkLst>
          <pc:docMk/>
          <pc:sldMk cId="3725026909" sldId="313"/>
        </pc:sldMkLst>
        <pc:spChg chg="mod">
          <ac:chgData name="DOUMBIA NABIL ISSIAKA" userId="S::doumbianabil.ae_gmail.com#ext#@bouyguesconstruction.onmicrosoft.com::577f8887-90ce-4dbf-ae64-572997a7958c" providerId="AD" clId="Web-{420CD1F7-4F53-F07C-A8F7-25A28C8E2D6D}" dt="2023-10-03T15:54:22.259" v="1" actId="14100"/>
          <ac:spMkLst>
            <pc:docMk/>
            <pc:sldMk cId="3725026909" sldId="313"/>
            <ac:spMk id="15" creationId="{D1723CF4-D69E-3740-9615-136A0F2B6B26}"/>
          </ac:spMkLst>
        </pc:spChg>
      </pc:sldChg>
    </pc:docChg>
  </pc:docChgLst>
  <pc:docChgLst>
    <pc:chgData name="DOUMBIA NABIL ISSIAKA" userId="S::doumbianabil.ae_gmail.com#ext#@bouyguesconstruction.onmicrosoft.com::577f8887-90ce-4dbf-ae64-572997a7958c" providerId="AD" clId="Web-{232B3F59-B548-DF42-7933-A98AE8ED0920}"/>
    <pc:docChg chg="modSld">
      <pc:chgData name="DOUMBIA NABIL ISSIAKA" userId="S::doumbianabil.ae_gmail.com#ext#@bouyguesconstruction.onmicrosoft.com::577f8887-90ce-4dbf-ae64-572997a7958c" providerId="AD" clId="Web-{232B3F59-B548-DF42-7933-A98AE8ED0920}" dt="2023-08-11T08:58:15.869" v="73" actId="20577"/>
      <pc:docMkLst>
        <pc:docMk/>
      </pc:docMkLst>
      <pc:sldChg chg="modSp">
        <pc:chgData name="DOUMBIA NABIL ISSIAKA" userId="S::doumbianabil.ae_gmail.com#ext#@bouyguesconstruction.onmicrosoft.com::577f8887-90ce-4dbf-ae64-572997a7958c" providerId="AD" clId="Web-{232B3F59-B548-DF42-7933-A98AE8ED0920}" dt="2023-08-11T08:24:26.130" v="35" actId="20577"/>
        <pc:sldMkLst>
          <pc:docMk/>
          <pc:sldMk cId="2547952355" sldId="347"/>
        </pc:sldMkLst>
        <pc:spChg chg="mod">
          <ac:chgData name="DOUMBIA NABIL ISSIAKA" userId="S::doumbianabil.ae_gmail.com#ext#@bouyguesconstruction.onmicrosoft.com::577f8887-90ce-4dbf-ae64-572997a7958c" providerId="AD" clId="Web-{232B3F59-B548-DF42-7933-A98AE8ED0920}" dt="2023-08-11T08:24:26.130" v="35" actId="20577"/>
          <ac:spMkLst>
            <pc:docMk/>
            <pc:sldMk cId="2547952355" sldId="347"/>
            <ac:spMk id="61" creationId="{419851B2-662B-4049-95ED-039CBB60F9FA}"/>
          </ac:spMkLst>
        </pc:spChg>
      </pc:sldChg>
      <pc:sldChg chg="addSp delSp modSp">
        <pc:chgData name="DOUMBIA NABIL ISSIAKA" userId="S::doumbianabil.ae_gmail.com#ext#@bouyguesconstruction.onmicrosoft.com::577f8887-90ce-4dbf-ae64-572997a7958c" providerId="AD" clId="Web-{232B3F59-B548-DF42-7933-A98AE8ED0920}" dt="2023-08-11T08:58:15.869" v="73" actId="20577"/>
        <pc:sldMkLst>
          <pc:docMk/>
          <pc:sldMk cId="619476378" sldId="348"/>
        </pc:sldMkLst>
        <pc:spChg chg="mod">
          <ac:chgData name="DOUMBIA NABIL ISSIAKA" userId="S::doumbianabil.ae_gmail.com#ext#@bouyguesconstruction.onmicrosoft.com::577f8887-90ce-4dbf-ae64-572997a7958c" providerId="AD" clId="Web-{232B3F59-B548-DF42-7933-A98AE8ED0920}" dt="2023-08-11T08:22:51.409" v="33" actId="20577"/>
          <ac:spMkLst>
            <pc:docMk/>
            <pc:sldMk cId="619476378" sldId="348"/>
            <ac:spMk id="2" creationId="{4D3D856C-A1C0-AA4D-A0CC-620F61721147}"/>
          </ac:spMkLst>
        </pc:spChg>
        <pc:spChg chg="mod">
          <ac:chgData name="DOUMBIA NABIL ISSIAKA" userId="S::doumbianabil.ae_gmail.com#ext#@bouyguesconstruction.onmicrosoft.com::577f8887-90ce-4dbf-ae64-572997a7958c" providerId="AD" clId="Web-{232B3F59-B548-DF42-7933-A98AE8ED0920}" dt="2023-08-11T08:22:24.314" v="32" actId="20577"/>
          <ac:spMkLst>
            <pc:docMk/>
            <pc:sldMk cId="619476378" sldId="348"/>
            <ac:spMk id="24" creationId="{6BC4A49A-538C-084C-BEC2-8E5267FE0D04}"/>
          </ac:spMkLst>
        </pc:spChg>
        <pc:spChg chg="mod">
          <ac:chgData name="DOUMBIA NABIL ISSIAKA" userId="S::doumbianabil.ae_gmail.com#ext#@bouyguesconstruction.onmicrosoft.com::577f8887-90ce-4dbf-ae64-572997a7958c" providerId="AD" clId="Web-{232B3F59-B548-DF42-7933-A98AE8ED0920}" dt="2023-08-11T08:58:15.869" v="73" actId="20577"/>
          <ac:spMkLst>
            <pc:docMk/>
            <pc:sldMk cId="619476378" sldId="348"/>
            <ac:spMk id="25" creationId="{4B3585B1-9AC7-4949-9BD8-97BB7000DDBD}"/>
          </ac:spMkLst>
        </pc:spChg>
        <pc:picChg chg="add mod">
          <ac:chgData name="DOUMBIA NABIL ISSIAKA" userId="S::doumbianabil.ae_gmail.com#ext#@bouyguesconstruction.onmicrosoft.com::577f8887-90ce-4dbf-ae64-572997a7958c" providerId="AD" clId="Web-{232B3F59-B548-DF42-7933-A98AE8ED0920}" dt="2023-08-11T07:37:27.465" v="10" actId="1076"/>
          <ac:picMkLst>
            <pc:docMk/>
            <pc:sldMk cId="619476378" sldId="348"/>
            <ac:picMk id="21" creationId="{60E277C5-BFCA-A304-F8CB-305587407F89}"/>
          </ac:picMkLst>
        </pc:picChg>
        <pc:picChg chg="add del mod">
          <ac:chgData name="DOUMBIA NABIL ISSIAKA" userId="S::doumbianabil.ae_gmail.com#ext#@bouyguesconstruction.onmicrosoft.com::577f8887-90ce-4dbf-ae64-572997a7958c" providerId="AD" clId="Web-{232B3F59-B548-DF42-7933-A98AE8ED0920}" dt="2023-08-11T07:50:47.845" v="20"/>
          <ac:picMkLst>
            <pc:docMk/>
            <pc:sldMk cId="619476378" sldId="348"/>
            <ac:picMk id="33" creationId="{07C412A9-A983-BBEB-1BC1-3CDFA017815B}"/>
          </ac:picMkLst>
        </pc:picChg>
        <pc:picChg chg="add mod">
          <ac:chgData name="DOUMBIA NABIL ISSIAKA" userId="S::doumbianabil.ae_gmail.com#ext#@bouyguesconstruction.onmicrosoft.com::577f8887-90ce-4dbf-ae64-572997a7958c" providerId="AD" clId="Web-{232B3F59-B548-DF42-7933-A98AE8ED0920}" dt="2023-08-11T08:00:01.421" v="26" actId="1076"/>
          <ac:picMkLst>
            <pc:docMk/>
            <pc:sldMk cId="619476378" sldId="348"/>
            <ac:picMk id="34" creationId="{615DAA3A-28C7-E988-34C7-072A69E22D73}"/>
          </ac:picMkLst>
        </pc:picChg>
        <pc:picChg chg="add mod">
          <ac:chgData name="DOUMBIA NABIL ISSIAKA" userId="S::doumbianabil.ae_gmail.com#ext#@bouyguesconstruction.onmicrosoft.com::577f8887-90ce-4dbf-ae64-572997a7958c" providerId="AD" clId="Web-{232B3F59-B548-DF42-7933-A98AE8ED0920}" dt="2023-08-11T08:13:18.441" v="29" actId="1076"/>
          <ac:picMkLst>
            <pc:docMk/>
            <pc:sldMk cId="619476378" sldId="348"/>
            <ac:picMk id="35" creationId="{0A888F69-B845-D69E-401A-0132E18C7E6F}"/>
          </ac:picMkLst>
        </pc:picChg>
        <pc:picChg chg="add mod">
          <ac:chgData name="DOUMBIA NABIL ISSIAKA" userId="S::doumbianabil.ae_gmail.com#ext#@bouyguesconstruction.onmicrosoft.com::577f8887-90ce-4dbf-ae64-572997a7958c" providerId="AD" clId="Web-{232B3F59-B548-DF42-7933-A98AE8ED0920}" dt="2023-08-11T08:44:12.472" v="39" actId="14100"/>
          <ac:picMkLst>
            <pc:docMk/>
            <pc:sldMk cId="619476378" sldId="348"/>
            <ac:picMk id="36" creationId="{00629FF2-EFCE-BBF7-1C8B-D2EB294D8553}"/>
          </ac:picMkLst>
        </pc:picChg>
        <pc:picChg chg="add mod">
          <ac:chgData name="DOUMBIA NABIL ISSIAKA" userId="S::doumbianabil.ae_gmail.com#ext#@bouyguesconstruction.onmicrosoft.com::577f8887-90ce-4dbf-ae64-572997a7958c" providerId="AD" clId="Web-{232B3F59-B548-DF42-7933-A98AE8ED0920}" dt="2023-08-11T08:53:17.798" v="53" actId="1076"/>
          <ac:picMkLst>
            <pc:docMk/>
            <pc:sldMk cId="619476378" sldId="348"/>
            <ac:picMk id="41" creationId="{B73BE2E8-7BCE-A4F7-13A1-E69CF57EC7AA}"/>
          </ac:picMkLst>
        </pc:picChg>
        <pc:picChg chg="add del mod">
          <ac:chgData name="DOUMBIA NABIL ISSIAKA" userId="S::doumbianabil.ae_gmail.com#ext#@bouyguesconstruction.onmicrosoft.com::577f8887-90ce-4dbf-ae64-572997a7958c" providerId="AD" clId="Web-{232B3F59-B548-DF42-7933-A98AE8ED0920}" dt="2023-08-11T08:57:51.650" v="68"/>
          <ac:picMkLst>
            <pc:docMk/>
            <pc:sldMk cId="619476378" sldId="348"/>
            <ac:picMk id="42" creationId="{5F69531C-3380-7E0A-9263-FE41C1F311AA}"/>
          </ac:picMkLst>
        </pc:picChg>
        <pc:picChg chg="add mod">
          <ac:chgData name="DOUMBIA NABIL ISSIAKA" userId="S::doumbianabil.ae_gmail.com#ext#@bouyguesconstruction.onmicrosoft.com::577f8887-90ce-4dbf-ae64-572997a7958c" providerId="AD" clId="Web-{232B3F59-B548-DF42-7933-A98AE8ED0920}" dt="2023-08-11T08:58:07.510" v="72" actId="1076"/>
          <ac:picMkLst>
            <pc:docMk/>
            <pc:sldMk cId="619476378" sldId="348"/>
            <ac:picMk id="43" creationId="{7F1CD3CD-12F2-1FFB-2930-78C704AA25E7}"/>
          </ac:picMkLst>
        </pc:picChg>
      </pc:sldChg>
    </pc:docChg>
  </pc:docChgLst>
  <pc:docChgLst>
    <pc:chgData name="DOUMBIA NABIL ISSIAKA" userId="S::doumbianabil.ae_gmail.com#ext#@bouyguesconstruction.onmicrosoft.com::577f8887-90ce-4dbf-ae64-572997a7958c" providerId="AD" clId="Web-{5E84B414-F47A-0933-8229-6F83D08E87E7}"/>
    <pc:docChg chg="modSld">
      <pc:chgData name="DOUMBIA NABIL ISSIAKA" userId="S::doumbianabil.ae_gmail.com#ext#@bouyguesconstruction.onmicrosoft.com::577f8887-90ce-4dbf-ae64-572997a7958c" providerId="AD" clId="Web-{5E84B414-F47A-0933-8229-6F83D08E87E7}" dt="2023-08-11T16:59:19.982" v="5" actId="20577"/>
      <pc:docMkLst>
        <pc:docMk/>
      </pc:docMkLst>
      <pc:sldChg chg="modSp">
        <pc:chgData name="DOUMBIA NABIL ISSIAKA" userId="S::doumbianabil.ae_gmail.com#ext#@bouyguesconstruction.onmicrosoft.com::577f8887-90ce-4dbf-ae64-572997a7958c" providerId="AD" clId="Web-{5E84B414-F47A-0933-8229-6F83D08E87E7}" dt="2023-08-11T16:59:19.982" v="5" actId="20577"/>
        <pc:sldMkLst>
          <pc:docMk/>
          <pc:sldMk cId="619476378" sldId="348"/>
        </pc:sldMkLst>
        <pc:spChg chg="mod">
          <ac:chgData name="DOUMBIA NABIL ISSIAKA" userId="S::doumbianabil.ae_gmail.com#ext#@bouyguesconstruction.onmicrosoft.com::577f8887-90ce-4dbf-ae64-572997a7958c" providerId="AD" clId="Web-{5E84B414-F47A-0933-8229-6F83D08E87E7}" dt="2023-08-11T16:59:03.762" v="1" actId="20577"/>
          <ac:spMkLst>
            <pc:docMk/>
            <pc:sldMk cId="619476378" sldId="348"/>
            <ac:spMk id="24" creationId="{6BC4A49A-538C-084C-BEC2-8E5267FE0D04}"/>
          </ac:spMkLst>
        </pc:spChg>
        <pc:spChg chg="mod">
          <ac:chgData name="DOUMBIA NABIL ISSIAKA" userId="S::doumbianabil.ae_gmail.com#ext#@bouyguesconstruction.onmicrosoft.com::577f8887-90ce-4dbf-ae64-572997a7958c" providerId="AD" clId="Web-{5E84B414-F47A-0933-8229-6F83D08E87E7}" dt="2023-08-11T16:59:19.982" v="5" actId="20577"/>
          <ac:spMkLst>
            <pc:docMk/>
            <pc:sldMk cId="619476378" sldId="348"/>
            <ac:spMk id="25" creationId="{4B3585B1-9AC7-4949-9BD8-97BB7000DDBD}"/>
          </ac:spMkLst>
        </pc:spChg>
      </pc:sldChg>
    </pc:docChg>
  </pc:docChgLst>
  <pc:docChgLst>
    <pc:chgData name="Marie-Emmanuella Kadjo-wognin" userId="ac2995633aa34099" providerId="LiveId" clId="{EFB48985-DE8E-4E00-8E1C-B3870E92AE9E}"/>
    <pc:docChg chg="custSel modSld">
      <pc:chgData name="Marie-Emmanuella Kadjo-wognin" userId="ac2995633aa34099" providerId="LiveId" clId="{EFB48985-DE8E-4E00-8E1C-B3870E92AE9E}" dt="2023-08-18T14:38:02.606" v="282" actId="1076"/>
      <pc:docMkLst>
        <pc:docMk/>
      </pc:docMkLst>
      <pc:sldChg chg="modSp mod">
        <pc:chgData name="Marie-Emmanuella Kadjo-wognin" userId="ac2995633aa34099" providerId="LiveId" clId="{EFB48985-DE8E-4E00-8E1C-B3870E92AE9E}" dt="2023-08-09T09:17:04.343" v="7" actId="20577"/>
        <pc:sldMkLst>
          <pc:docMk/>
          <pc:sldMk cId="3725026909" sldId="313"/>
        </pc:sldMkLst>
        <pc:spChg chg="mod">
          <ac:chgData name="Marie-Emmanuella Kadjo-wognin" userId="ac2995633aa34099" providerId="LiveId" clId="{EFB48985-DE8E-4E00-8E1C-B3870E92AE9E}" dt="2023-08-09T09:17:04.343" v="7" actId="20577"/>
          <ac:spMkLst>
            <pc:docMk/>
            <pc:sldMk cId="3725026909" sldId="313"/>
            <ac:spMk id="15" creationId="{D1723CF4-D69E-3740-9615-136A0F2B6B26}"/>
          </ac:spMkLst>
        </pc:spChg>
      </pc:sldChg>
      <pc:sldChg chg="addSp delSp modSp mod">
        <pc:chgData name="Marie-Emmanuella Kadjo-wognin" userId="ac2995633aa34099" providerId="LiveId" clId="{EFB48985-DE8E-4E00-8E1C-B3870E92AE9E}" dt="2023-08-09T10:38:22.264" v="156" actId="1076"/>
        <pc:sldMkLst>
          <pc:docMk/>
          <pc:sldMk cId="3836910807" sldId="341"/>
        </pc:sldMkLst>
        <pc:spChg chg="add mod">
          <ac:chgData name="Marie-Emmanuella Kadjo-wognin" userId="ac2995633aa34099" providerId="LiveId" clId="{EFB48985-DE8E-4E00-8E1C-B3870E92AE9E}" dt="2023-08-09T09:23:18.359" v="52" actId="1076"/>
          <ac:spMkLst>
            <pc:docMk/>
            <pc:sldMk cId="3836910807" sldId="341"/>
            <ac:spMk id="14" creationId="{CD739EA6-87C9-4C03-B515-6203A84CD501}"/>
          </ac:spMkLst>
        </pc:spChg>
        <pc:spChg chg="add mod">
          <ac:chgData name="Marie-Emmanuella Kadjo-wognin" userId="ac2995633aa34099" providerId="LiveId" clId="{EFB48985-DE8E-4E00-8E1C-B3870E92AE9E}" dt="2023-08-09T10:38:22.264" v="156" actId="1076"/>
          <ac:spMkLst>
            <pc:docMk/>
            <pc:sldMk cId="3836910807" sldId="341"/>
            <ac:spMk id="15" creationId="{D0E9990A-50E9-AEB5-3353-9FD68C89A128}"/>
          </ac:spMkLst>
        </pc:spChg>
        <pc:spChg chg="mod">
          <ac:chgData name="Marie-Emmanuella Kadjo-wognin" userId="ac2995633aa34099" providerId="LiveId" clId="{EFB48985-DE8E-4E00-8E1C-B3870E92AE9E}" dt="2023-08-09T09:25:32.823" v="141" actId="1076"/>
          <ac:spMkLst>
            <pc:docMk/>
            <pc:sldMk cId="3836910807" sldId="341"/>
            <ac:spMk id="16" creationId="{A7A3B304-C6D1-3147-BF72-6532540D1DDA}"/>
          </ac:spMkLst>
        </pc:spChg>
        <pc:spChg chg="mod">
          <ac:chgData name="Marie-Emmanuella Kadjo-wognin" userId="ac2995633aa34099" providerId="LiveId" clId="{EFB48985-DE8E-4E00-8E1C-B3870E92AE9E}" dt="2023-08-09T09:17:29.834" v="11" actId="20577"/>
          <ac:spMkLst>
            <pc:docMk/>
            <pc:sldMk cId="3836910807" sldId="341"/>
            <ac:spMk id="17" creationId="{580C3F7B-88E8-5941-A68B-7729B2CDB928}"/>
          </ac:spMkLst>
        </pc:spChg>
        <pc:spChg chg="mod">
          <ac:chgData name="Marie-Emmanuella Kadjo-wognin" userId="ac2995633aa34099" providerId="LiveId" clId="{EFB48985-DE8E-4E00-8E1C-B3870E92AE9E}" dt="2023-08-09T09:23:44.659" v="59" actId="1076"/>
          <ac:spMkLst>
            <pc:docMk/>
            <pc:sldMk cId="3836910807" sldId="341"/>
            <ac:spMk id="22" creationId="{41DB50B0-0CC4-C043-8F1A-81ABB3802AE6}"/>
          </ac:spMkLst>
        </pc:spChg>
        <pc:spChg chg="mod">
          <ac:chgData name="Marie-Emmanuella Kadjo-wognin" userId="ac2995633aa34099" providerId="LiveId" clId="{EFB48985-DE8E-4E00-8E1C-B3870E92AE9E}" dt="2023-08-09T09:20:07.309" v="28" actId="1076"/>
          <ac:spMkLst>
            <pc:docMk/>
            <pc:sldMk cId="3836910807" sldId="341"/>
            <ac:spMk id="24" creationId="{BF2DAED7-9896-6E4E-975A-824B146A5BDA}"/>
          </ac:spMkLst>
        </pc:spChg>
        <pc:spChg chg="mod">
          <ac:chgData name="Marie-Emmanuella Kadjo-wognin" userId="ac2995633aa34099" providerId="LiveId" clId="{EFB48985-DE8E-4E00-8E1C-B3870E92AE9E}" dt="2023-08-09T09:23:30.722" v="54" actId="1076"/>
          <ac:spMkLst>
            <pc:docMk/>
            <pc:sldMk cId="3836910807" sldId="341"/>
            <ac:spMk id="26" creationId="{73339287-F576-874C-8183-73742A9F021D}"/>
          </ac:spMkLst>
        </pc:spChg>
        <pc:spChg chg="mod">
          <ac:chgData name="Marie-Emmanuella Kadjo-wognin" userId="ac2995633aa34099" providerId="LiveId" clId="{EFB48985-DE8E-4E00-8E1C-B3870E92AE9E}" dt="2023-08-09T09:24:23.611" v="61" actId="1076"/>
          <ac:spMkLst>
            <pc:docMk/>
            <pc:sldMk cId="3836910807" sldId="341"/>
            <ac:spMk id="27" creationId="{86B63CAA-1A0B-3942-A654-BFC83792E426}"/>
          </ac:spMkLst>
        </pc:spChg>
        <pc:picChg chg="mod">
          <ac:chgData name="Marie-Emmanuella Kadjo-wognin" userId="ac2995633aa34099" providerId="LiveId" clId="{EFB48985-DE8E-4E00-8E1C-B3870E92AE9E}" dt="2023-08-09T09:24:11.631" v="60" actId="1076"/>
          <ac:picMkLst>
            <pc:docMk/>
            <pc:sldMk cId="3836910807" sldId="341"/>
            <ac:picMk id="4" creationId="{8D7C92F2-8FC0-424F-9EBF-93B75DFF44FF}"/>
          </ac:picMkLst>
        </pc:picChg>
        <pc:picChg chg="mod">
          <ac:chgData name="Marie-Emmanuella Kadjo-wognin" userId="ac2995633aa34099" providerId="LiveId" clId="{EFB48985-DE8E-4E00-8E1C-B3870E92AE9E}" dt="2023-08-09T09:23:26.898" v="53" actId="1076"/>
          <ac:picMkLst>
            <pc:docMk/>
            <pc:sldMk cId="3836910807" sldId="341"/>
            <ac:picMk id="5" creationId="{3330DBC7-2A1F-4269-93EA-6D17C8A6F5E4}"/>
          </ac:picMkLst>
        </pc:picChg>
        <pc:picChg chg="add mod modCrop">
          <ac:chgData name="Marie-Emmanuella Kadjo-wognin" userId="ac2995633aa34099" providerId="LiveId" clId="{EFB48985-DE8E-4E00-8E1C-B3870E92AE9E}" dt="2023-08-09T09:22:52.278" v="47" actId="1076"/>
          <ac:picMkLst>
            <pc:docMk/>
            <pc:sldMk cId="3836910807" sldId="341"/>
            <ac:picMk id="7" creationId="{0AA8FF97-1BA9-6190-B294-4DF2236B3D7E}"/>
          </ac:picMkLst>
        </pc:picChg>
        <pc:picChg chg="del">
          <ac:chgData name="Marie-Emmanuella Kadjo-wognin" userId="ac2995633aa34099" providerId="LiveId" clId="{EFB48985-DE8E-4E00-8E1C-B3870E92AE9E}" dt="2023-08-09T09:17:24.644" v="9" actId="478"/>
          <ac:picMkLst>
            <pc:docMk/>
            <pc:sldMk cId="3836910807" sldId="341"/>
            <ac:picMk id="8" creationId="{2FA06D20-BD27-8A47-B22E-299642F77B6F}"/>
          </ac:picMkLst>
        </pc:picChg>
        <pc:picChg chg="add mod">
          <ac:chgData name="Marie-Emmanuella Kadjo-wognin" userId="ac2995633aa34099" providerId="LiveId" clId="{EFB48985-DE8E-4E00-8E1C-B3870E92AE9E}" dt="2023-08-09T10:38:17.094" v="155" actId="1076"/>
          <ac:picMkLst>
            <pc:docMk/>
            <pc:sldMk cId="3836910807" sldId="341"/>
            <ac:picMk id="20" creationId="{7BBD0754-7027-93B9-B302-206685469072}"/>
          </ac:picMkLst>
        </pc:picChg>
        <pc:picChg chg="mod">
          <ac:chgData name="Marie-Emmanuella Kadjo-wognin" userId="ac2995633aa34099" providerId="LiveId" clId="{EFB48985-DE8E-4E00-8E1C-B3870E92AE9E}" dt="2023-08-09T09:25:36.993" v="142" actId="1076"/>
          <ac:picMkLst>
            <pc:docMk/>
            <pc:sldMk cId="3836910807" sldId="341"/>
            <ac:picMk id="1031" creationId="{ED27ECE7-B9B8-0D4F-A895-59C2BABBDFBE}"/>
          </ac:picMkLst>
        </pc:picChg>
        <pc:picChg chg="mod">
          <ac:chgData name="Marie-Emmanuella Kadjo-wognin" userId="ac2995633aa34099" providerId="LiveId" clId="{EFB48985-DE8E-4E00-8E1C-B3870E92AE9E}" dt="2023-08-09T09:20:01.458" v="27" actId="1076"/>
          <ac:picMkLst>
            <pc:docMk/>
            <pc:sldMk cId="3836910807" sldId="341"/>
            <ac:picMk id="1034" creationId="{7184C80B-B6AC-A04B-A446-94CA451EFC1B}"/>
          </ac:picMkLst>
        </pc:picChg>
        <pc:picChg chg="mod">
          <ac:chgData name="Marie-Emmanuella Kadjo-wognin" userId="ac2995633aa34099" providerId="LiveId" clId="{EFB48985-DE8E-4E00-8E1C-B3870E92AE9E}" dt="2023-08-09T09:23:36.041" v="57" actId="1076"/>
          <ac:picMkLst>
            <pc:docMk/>
            <pc:sldMk cId="3836910807" sldId="341"/>
            <ac:picMk id="1035" creationId="{854F85AB-2E1F-7546-9FFF-16B57F8E230C}"/>
          </ac:picMkLst>
        </pc:picChg>
      </pc:sldChg>
      <pc:sldChg chg="addSp delSp modSp mod">
        <pc:chgData name="Marie-Emmanuella Kadjo-wognin" userId="ac2995633aa34099" providerId="LiveId" clId="{EFB48985-DE8E-4E00-8E1C-B3870E92AE9E}" dt="2023-08-17T11:41:31.211" v="254" actId="478"/>
        <pc:sldMkLst>
          <pc:docMk/>
          <pc:sldMk cId="2547952355" sldId="347"/>
        </pc:sldMkLst>
        <pc:picChg chg="del mod">
          <ac:chgData name="Marie-Emmanuella Kadjo-wognin" userId="ac2995633aa34099" providerId="LiveId" clId="{EFB48985-DE8E-4E00-8E1C-B3870E92AE9E}" dt="2023-08-17T11:41:13.820" v="248" actId="478"/>
          <ac:picMkLst>
            <pc:docMk/>
            <pc:sldMk cId="2547952355" sldId="347"/>
            <ac:picMk id="2" creationId="{502383A1-E565-480A-8F34-C1016C37F888}"/>
          </ac:picMkLst>
        </pc:picChg>
        <pc:picChg chg="mod">
          <ac:chgData name="Marie-Emmanuella Kadjo-wognin" userId="ac2995633aa34099" providerId="LiveId" clId="{EFB48985-DE8E-4E00-8E1C-B3870E92AE9E}" dt="2023-08-11T16:05:10.794" v="192" actId="1076"/>
          <ac:picMkLst>
            <pc:docMk/>
            <pc:sldMk cId="2547952355" sldId="347"/>
            <ac:picMk id="3" creationId="{B5C8729F-F32A-49CD-9FC2-26A748971D16}"/>
          </ac:picMkLst>
        </pc:picChg>
        <pc:picChg chg="mod">
          <ac:chgData name="Marie-Emmanuella Kadjo-wognin" userId="ac2995633aa34099" providerId="LiveId" clId="{EFB48985-DE8E-4E00-8E1C-B3870E92AE9E}" dt="2023-08-17T11:41:18.119" v="249" actId="1076"/>
          <ac:picMkLst>
            <pc:docMk/>
            <pc:sldMk cId="2547952355" sldId="347"/>
            <ac:picMk id="5" creationId="{9B92760C-7530-4530-984A-D9B0F67E5AD8}"/>
          </ac:picMkLst>
        </pc:picChg>
        <pc:picChg chg="mod">
          <ac:chgData name="Marie-Emmanuella Kadjo-wognin" userId="ac2995633aa34099" providerId="LiveId" clId="{EFB48985-DE8E-4E00-8E1C-B3870E92AE9E}" dt="2023-08-11T16:04:52.714" v="186" actId="1076"/>
          <ac:picMkLst>
            <pc:docMk/>
            <pc:sldMk cId="2547952355" sldId="347"/>
            <ac:picMk id="8" creationId="{BB968A2E-CE1A-B0D6-5251-096144207113}"/>
          </ac:picMkLst>
        </pc:picChg>
        <pc:picChg chg="mod">
          <ac:chgData name="Marie-Emmanuella Kadjo-wognin" userId="ac2995633aa34099" providerId="LiveId" clId="{EFB48985-DE8E-4E00-8E1C-B3870E92AE9E}" dt="2023-08-17T11:41:21.206" v="250" actId="1076"/>
          <ac:picMkLst>
            <pc:docMk/>
            <pc:sldMk cId="2547952355" sldId="347"/>
            <ac:picMk id="9" creationId="{CD00C3E7-B023-B1F3-C7C3-91478C53FB13}"/>
          </ac:picMkLst>
        </pc:picChg>
        <pc:picChg chg="add mod">
          <ac:chgData name="Marie-Emmanuella Kadjo-wognin" userId="ac2995633aa34099" providerId="LiveId" clId="{EFB48985-DE8E-4E00-8E1C-B3870E92AE9E}" dt="2023-08-17T11:41:25.169" v="251" actId="1076"/>
          <ac:picMkLst>
            <pc:docMk/>
            <pc:sldMk cId="2547952355" sldId="347"/>
            <ac:picMk id="11" creationId="{108F1EEF-9EE6-E01D-E70E-A21166A7068C}"/>
          </ac:picMkLst>
        </pc:picChg>
        <pc:picChg chg="add del mod">
          <ac:chgData name="Marie-Emmanuella Kadjo-wognin" userId="ac2995633aa34099" providerId="LiveId" clId="{EFB48985-DE8E-4E00-8E1C-B3870E92AE9E}" dt="2023-08-17T11:41:31.211" v="254" actId="478"/>
          <ac:picMkLst>
            <pc:docMk/>
            <pc:sldMk cId="2547952355" sldId="347"/>
            <ac:picMk id="12" creationId="{A83218D2-E8D9-7C47-F233-C2E2D5AEE5A9}"/>
          </ac:picMkLst>
        </pc:picChg>
        <pc:picChg chg="add mod">
          <ac:chgData name="Marie-Emmanuella Kadjo-wognin" userId="ac2995633aa34099" providerId="LiveId" clId="{EFB48985-DE8E-4E00-8E1C-B3870E92AE9E}" dt="2023-08-17T11:41:29.600" v="253" actId="1076"/>
          <ac:picMkLst>
            <pc:docMk/>
            <pc:sldMk cId="2547952355" sldId="347"/>
            <ac:picMk id="13" creationId="{F4DCEA5B-E1D2-3692-34D8-951F0B2D70A1}"/>
          </ac:picMkLst>
        </pc:picChg>
        <pc:picChg chg="mod">
          <ac:chgData name="Marie-Emmanuella Kadjo-wognin" userId="ac2995633aa34099" providerId="LiveId" clId="{EFB48985-DE8E-4E00-8E1C-B3870E92AE9E}" dt="2023-08-17T11:41:05.028" v="245" actId="1076"/>
          <ac:picMkLst>
            <pc:docMk/>
            <pc:sldMk cId="2547952355" sldId="347"/>
            <ac:picMk id="30" creationId="{0E0BEE5F-345A-3449-9AF7-62239AA21FA6}"/>
          </ac:picMkLst>
        </pc:picChg>
        <pc:picChg chg="mod">
          <ac:chgData name="Marie-Emmanuella Kadjo-wognin" userId="ac2995633aa34099" providerId="LiveId" clId="{EFB48985-DE8E-4E00-8E1C-B3870E92AE9E}" dt="2023-08-17T11:40:54.974" v="244" actId="1076"/>
          <ac:picMkLst>
            <pc:docMk/>
            <pc:sldMk cId="2547952355" sldId="347"/>
            <ac:picMk id="35" creationId="{5AB08A0B-D1E4-CB4E-B2E2-17762BF7514F}"/>
          </ac:picMkLst>
        </pc:picChg>
        <pc:picChg chg="mod">
          <ac:chgData name="Marie-Emmanuella Kadjo-wognin" userId="ac2995633aa34099" providerId="LiveId" clId="{EFB48985-DE8E-4E00-8E1C-B3870E92AE9E}" dt="2023-08-11T16:05:15.964" v="194" actId="1076"/>
          <ac:picMkLst>
            <pc:docMk/>
            <pc:sldMk cId="2547952355" sldId="347"/>
            <ac:picMk id="40" creationId="{95B94D65-EE4A-7342-A96E-C8277E4F886F}"/>
          </ac:picMkLst>
        </pc:picChg>
        <pc:picChg chg="mod">
          <ac:chgData name="Marie-Emmanuella Kadjo-wognin" userId="ac2995633aa34099" providerId="LiveId" clId="{EFB48985-DE8E-4E00-8E1C-B3870E92AE9E}" dt="2023-08-17T11:40:50.897" v="243" actId="1076"/>
          <ac:picMkLst>
            <pc:docMk/>
            <pc:sldMk cId="2547952355" sldId="347"/>
            <ac:picMk id="42" creationId="{FC879B7A-B113-4244-A64B-D0968E3D25F7}"/>
          </ac:picMkLst>
        </pc:picChg>
        <pc:picChg chg="mod">
          <ac:chgData name="Marie-Emmanuella Kadjo-wognin" userId="ac2995633aa34099" providerId="LiveId" clId="{EFB48985-DE8E-4E00-8E1C-B3870E92AE9E}" dt="2023-08-11T16:08:01.332" v="199" actId="1076"/>
          <ac:picMkLst>
            <pc:docMk/>
            <pc:sldMk cId="2547952355" sldId="347"/>
            <ac:picMk id="47" creationId="{827C13AD-2B68-4D5F-9862-921CCE8AD8B4}"/>
          </ac:picMkLst>
        </pc:picChg>
        <pc:picChg chg="del">
          <ac:chgData name="Marie-Emmanuella Kadjo-wognin" userId="ac2995633aa34099" providerId="LiveId" clId="{EFB48985-DE8E-4E00-8E1C-B3870E92AE9E}" dt="2023-08-09T10:49:37.622" v="161" actId="478"/>
          <ac:picMkLst>
            <pc:docMk/>
            <pc:sldMk cId="2547952355" sldId="347"/>
            <ac:picMk id="48" creationId="{3FDE14D1-DC83-704B-940C-71C2460DE269}"/>
          </ac:picMkLst>
        </pc:picChg>
        <pc:picChg chg="mod">
          <ac:chgData name="Marie-Emmanuella Kadjo-wognin" userId="ac2995633aa34099" providerId="LiveId" clId="{EFB48985-DE8E-4E00-8E1C-B3870E92AE9E}" dt="2023-08-11T16:05:14.184" v="193" actId="1076"/>
          <ac:picMkLst>
            <pc:docMk/>
            <pc:sldMk cId="2547952355" sldId="347"/>
            <ac:picMk id="51" creationId="{C4575A32-2685-E447-BAA6-17ABCA874B40}"/>
          </ac:picMkLst>
        </pc:picChg>
        <pc:picChg chg="mod">
          <ac:chgData name="Marie-Emmanuella Kadjo-wognin" userId="ac2995633aa34099" providerId="LiveId" clId="{EFB48985-DE8E-4E00-8E1C-B3870E92AE9E}" dt="2023-08-11T16:07:59.080" v="198" actId="1076"/>
          <ac:picMkLst>
            <pc:docMk/>
            <pc:sldMk cId="2547952355" sldId="347"/>
            <ac:picMk id="54" creationId="{DCEA935C-8227-6948-AAF6-CFDEA4A5D5A2}"/>
          </ac:picMkLst>
        </pc:picChg>
        <pc:picChg chg="mod">
          <ac:chgData name="Marie-Emmanuella Kadjo-wognin" userId="ac2995633aa34099" providerId="LiveId" clId="{EFB48985-DE8E-4E00-8E1C-B3870E92AE9E}" dt="2023-08-11T16:07:54.401" v="197" actId="1076"/>
          <ac:picMkLst>
            <pc:docMk/>
            <pc:sldMk cId="2547952355" sldId="347"/>
            <ac:picMk id="5126" creationId="{89A59586-450E-D846-8EDE-F3AF39F677AE}"/>
          </ac:picMkLst>
        </pc:picChg>
        <pc:picChg chg="mod">
          <ac:chgData name="Marie-Emmanuella Kadjo-wognin" userId="ac2995633aa34099" providerId="LiveId" clId="{EFB48985-DE8E-4E00-8E1C-B3870E92AE9E}" dt="2023-08-11T16:05:18.664" v="195" actId="1076"/>
          <ac:picMkLst>
            <pc:docMk/>
            <pc:sldMk cId="2547952355" sldId="347"/>
            <ac:picMk id="5130" creationId="{C8702222-1E2D-8F4E-B0AC-378488CB24C5}"/>
          </ac:picMkLst>
        </pc:picChg>
        <pc:picChg chg="mod">
          <ac:chgData name="Marie-Emmanuella Kadjo-wognin" userId="ac2995633aa34099" providerId="LiveId" clId="{EFB48985-DE8E-4E00-8E1C-B3870E92AE9E}" dt="2023-08-11T16:05:05.714" v="190" actId="1076"/>
          <ac:picMkLst>
            <pc:docMk/>
            <pc:sldMk cId="2547952355" sldId="347"/>
            <ac:picMk id="5132" creationId="{B236B1E8-999C-5349-88AA-48389245DDD6}"/>
          </ac:picMkLst>
        </pc:picChg>
        <pc:picChg chg="mod">
          <ac:chgData name="Marie-Emmanuella Kadjo-wognin" userId="ac2995633aa34099" providerId="LiveId" clId="{EFB48985-DE8E-4E00-8E1C-B3870E92AE9E}" dt="2023-08-11T16:05:01.584" v="188" actId="1076"/>
          <ac:picMkLst>
            <pc:docMk/>
            <pc:sldMk cId="2547952355" sldId="347"/>
            <ac:picMk id="5134" creationId="{9AF78807-9C38-9C40-B330-4ED0C816A776}"/>
          </ac:picMkLst>
        </pc:picChg>
        <pc:picChg chg="mod">
          <ac:chgData name="Marie-Emmanuella Kadjo-wognin" userId="ac2995633aa34099" providerId="LiveId" clId="{EFB48985-DE8E-4E00-8E1C-B3870E92AE9E}" dt="2023-08-11T16:04:59.472" v="187" actId="1076"/>
          <ac:picMkLst>
            <pc:docMk/>
            <pc:sldMk cId="2547952355" sldId="347"/>
            <ac:picMk id="5136" creationId="{A140A0AF-954B-0042-94E0-DB041A38B535}"/>
          </ac:picMkLst>
        </pc:picChg>
        <pc:picChg chg="mod">
          <ac:chgData name="Marie-Emmanuella Kadjo-wognin" userId="ac2995633aa34099" providerId="LiveId" clId="{EFB48985-DE8E-4E00-8E1C-B3870E92AE9E}" dt="2023-08-17T11:41:11.537" v="246" actId="1076"/>
          <ac:picMkLst>
            <pc:docMk/>
            <pc:sldMk cId="2547952355" sldId="347"/>
            <ac:picMk id="5146" creationId="{8B8B43C6-339B-F940-A871-C90860DF79B5}"/>
          </ac:picMkLst>
        </pc:picChg>
      </pc:sldChg>
      <pc:sldChg chg="addSp delSp modSp mod">
        <pc:chgData name="Marie-Emmanuella Kadjo-wognin" userId="ac2995633aa34099" providerId="LiveId" clId="{EFB48985-DE8E-4E00-8E1C-B3870E92AE9E}" dt="2023-08-18T14:38:02.606" v="282" actId="1076"/>
        <pc:sldMkLst>
          <pc:docMk/>
          <pc:sldMk cId="619476378" sldId="348"/>
        </pc:sldMkLst>
        <pc:spChg chg="mod">
          <ac:chgData name="Marie-Emmanuella Kadjo-wognin" userId="ac2995633aa34099" providerId="LiveId" clId="{EFB48985-DE8E-4E00-8E1C-B3870E92AE9E}" dt="2023-08-09T10:49:42.636" v="162" actId="1076"/>
          <ac:spMkLst>
            <pc:docMk/>
            <pc:sldMk cId="619476378" sldId="348"/>
            <ac:spMk id="24" creationId="{6BC4A49A-538C-084C-BEC2-8E5267FE0D04}"/>
          </ac:spMkLst>
        </pc:spChg>
        <pc:picChg chg="mod">
          <ac:chgData name="Marie-Emmanuella Kadjo-wognin" userId="ac2995633aa34099" providerId="LiveId" clId="{EFB48985-DE8E-4E00-8E1C-B3870E92AE9E}" dt="2023-08-18T14:38:02.606" v="282" actId="1076"/>
          <ac:picMkLst>
            <pc:docMk/>
            <pc:sldMk cId="619476378" sldId="348"/>
            <ac:picMk id="3" creationId="{7F6AEAFA-E786-474A-99B1-764DAFEA8539}"/>
          </ac:picMkLst>
        </pc:picChg>
        <pc:picChg chg="mod">
          <ac:chgData name="Marie-Emmanuella Kadjo-wognin" userId="ac2995633aa34099" providerId="LiveId" clId="{EFB48985-DE8E-4E00-8E1C-B3870E92AE9E}" dt="2023-08-11T16:09:27.312" v="217" actId="1076"/>
          <ac:picMkLst>
            <pc:docMk/>
            <pc:sldMk cId="619476378" sldId="348"/>
            <ac:picMk id="8" creationId="{5CB8D862-58F9-4343-AF6E-0FF7998F8906}"/>
          </ac:picMkLst>
        </pc:picChg>
        <pc:picChg chg="mod">
          <ac:chgData name="Marie-Emmanuella Kadjo-wognin" userId="ac2995633aa34099" providerId="LiveId" clId="{EFB48985-DE8E-4E00-8E1C-B3870E92AE9E}" dt="2023-08-11T16:09:03.932" v="208" actId="1076"/>
          <ac:picMkLst>
            <pc:docMk/>
            <pc:sldMk cId="619476378" sldId="348"/>
            <ac:picMk id="9" creationId="{79928E4E-DBFA-F347-9F44-88A43D003F71}"/>
          </ac:picMkLst>
        </pc:picChg>
        <pc:picChg chg="del mod">
          <ac:chgData name="Marie-Emmanuella Kadjo-wognin" userId="ac2995633aa34099" providerId="LiveId" clId="{EFB48985-DE8E-4E00-8E1C-B3870E92AE9E}" dt="2023-08-11T16:11:54.201" v="219" actId="478"/>
          <ac:picMkLst>
            <pc:docMk/>
            <pc:sldMk cId="619476378" sldId="348"/>
            <ac:picMk id="13" creationId="{119C5EF1-AA92-7444-8208-22E82DC69BAB}"/>
          </ac:picMkLst>
        </pc:picChg>
        <pc:picChg chg="mod modCrop">
          <ac:chgData name="Marie-Emmanuella Kadjo-wognin" userId="ac2995633aa34099" providerId="LiveId" clId="{EFB48985-DE8E-4E00-8E1C-B3870E92AE9E}" dt="2023-08-17T11:39:45.925" v="238" actId="14100"/>
          <ac:picMkLst>
            <pc:docMk/>
            <pc:sldMk cId="619476378" sldId="348"/>
            <ac:picMk id="13" creationId="{D54A6803-55BC-0242-496F-6676F6491F5D}"/>
          </ac:picMkLst>
        </pc:picChg>
        <pc:picChg chg="mod">
          <ac:chgData name="Marie-Emmanuella Kadjo-wognin" userId="ac2995633aa34099" providerId="LiveId" clId="{EFB48985-DE8E-4E00-8E1C-B3870E92AE9E}" dt="2023-08-11T16:09:27.312" v="217" actId="1076"/>
          <ac:picMkLst>
            <pc:docMk/>
            <pc:sldMk cId="619476378" sldId="348"/>
            <ac:picMk id="20" creationId="{37842907-46F4-B24E-8369-4697C2F25C56}"/>
          </ac:picMkLst>
        </pc:picChg>
        <pc:picChg chg="mod">
          <ac:chgData name="Marie-Emmanuella Kadjo-wognin" userId="ac2995633aa34099" providerId="LiveId" clId="{EFB48985-DE8E-4E00-8E1C-B3870E92AE9E}" dt="2023-08-11T16:08:48.359" v="203" actId="1076"/>
          <ac:picMkLst>
            <pc:docMk/>
            <pc:sldMk cId="619476378" sldId="348"/>
            <ac:picMk id="21" creationId="{60E277C5-BFCA-A304-F8CB-305587407F89}"/>
          </ac:picMkLst>
        </pc:picChg>
        <pc:picChg chg="mod">
          <ac:chgData name="Marie-Emmanuella Kadjo-wognin" userId="ac2995633aa34099" providerId="LiveId" clId="{EFB48985-DE8E-4E00-8E1C-B3870E92AE9E}" dt="2023-08-11T16:04:00.464" v="176" actId="1076"/>
          <ac:picMkLst>
            <pc:docMk/>
            <pc:sldMk cId="619476378" sldId="348"/>
            <ac:picMk id="22" creationId="{7B420841-5218-493F-BF98-7F2C7A53B93A}"/>
          </ac:picMkLst>
        </pc:picChg>
        <pc:picChg chg="mod">
          <ac:chgData name="Marie-Emmanuella Kadjo-wognin" userId="ac2995633aa34099" providerId="LiveId" clId="{EFB48985-DE8E-4E00-8E1C-B3870E92AE9E}" dt="2023-08-11T16:08:45.120" v="201" actId="1076"/>
          <ac:picMkLst>
            <pc:docMk/>
            <pc:sldMk cId="619476378" sldId="348"/>
            <ac:picMk id="27" creationId="{377A2FA2-37F5-4558-90B0-96FA4B2C499F}"/>
          </ac:picMkLst>
        </pc:picChg>
        <pc:picChg chg="mod">
          <ac:chgData name="Marie-Emmanuella Kadjo-wognin" userId="ac2995633aa34099" providerId="LiveId" clId="{EFB48985-DE8E-4E00-8E1C-B3870E92AE9E}" dt="2023-08-11T16:04:13.474" v="181" actId="1076"/>
          <ac:picMkLst>
            <pc:docMk/>
            <pc:sldMk cId="619476378" sldId="348"/>
            <ac:picMk id="28" creationId="{E3765651-C267-43FB-B643-E661CD608E09}"/>
          </ac:picMkLst>
        </pc:picChg>
        <pc:picChg chg="mod">
          <ac:chgData name="Marie-Emmanuella Kadjo-wognin" userId="ac2995633aa34099" providerId="LiveId" clId="{EFB48985-DE8E-4E00-8E1C-B3870E92AE9E}" dt="2023-08-11T16:08:35.449" v="200" actId="1076"/>
          <ac:picMkLst>
            <pc:docMk/>
            <pc:sldMk cId="619476378" sldId="348"/>
            <ac:picMk id="31" creationId="{4E5554F1-2B42-471A-A9BD-57EE465757C3}"/>
          </ac:picMkLst>
        </pc:picChg>
        <pc:picChg chg="del mod modCrop">
          <ac:chgData name="Marie-Emmanuella Kadjo-wognin" userId="ac2995633aa34099" providerId="LiveId" clId="{EFB48985-DE8E-4E00-8E1C-B3870E92AE9E}" dt="2023-08-17T11:40:35.224" v="241" actId="478"/>
          <ac:picMkLst>
            <pc:docMk/>
            <pc:sldMk cId="619476378" sldId="348"/>
            <ac:picMk id="33" creationId="{6132E8DC-156C-0472-D4FB-19C2C0CEDF20}"/>
          </ac:picMkLst>
        </pc:picChg>
        <pc:picChg chg="mod">
          <ac:chgData name="Marie-Emmanuella Kadjo-wognin" userId="ac2995633aa34099" providerId="LiveId" clId="{EFB48985-DE8E-4E00-8E1C-B3870E92AE9E}" dt="2023-08-18T14:31:08.554" v="267" actId="1076"/>
          <ac:picMkLst>
            <pc:docMk/>
            <pc:sldMk cId="619476378" sldId="348"/>
            <ac:picMk id="34" creationId="{615DAA3A-28C7-E988-34C7-072A69E22D73}"/>
          </ac:picMkLst>
        </pc:picChg>
        <pc:picChg chg="del">
          <ac:chgData name="Marie-Emmanuella Kadjo-wognin" userId="ac2995633aa34099" providerId="LiveId" clId="{EFB48985-DE8E-4E00-8E1C-B3870E92AE9E}" dt="2023-08-11T16:06:36.496" v="196" actId="478"/>
          <ac:picMkLst>
            <pc:docMk/>
            <pc:sldMk cId="619476378" sldId="348"/>
            <ac:picMk id="36" creationId="{00629FF2-EFCE-BBF7-1C8B-D2EB294D8553}"/>
          </ac:picMkLst>
        </pc:picChg>
        <pc:picChg chg="del mod modCrop">
          <ac:chgData name="Marie-Emmanuella Kadjo-wognin" userId="ac2995633aa34099" providerId="LiveId" clId="{EFB48985-DE8E-4E00-8E1C-B3870E92AE9E}" dt="2023-08-17T11:38:07.042" v="227" actId="478"/>
          <ac:picMkLst>
            <pc:docMk/>
            <pc:sldMk cId="619476378" sldId="348"/>
            <ac:picMk id="36" creationId="{056A4B4D-AD2D-07EE-818A-2D1BD2925B7B}"/>
          </ac:picMkLst>
        </pc:picChg>
        <pc:picChg chg="mod">
          <ac:chgData name="Marie-Emmanuella Kadjo-wognin" userId="ac2995633aa34099" providerId="LiveId" clId="{EFB48985-DE8E-4E00-8E1C-B3870E92AE9E}" dt="2023-08-11T16:08:51.642" v="205" actId="1076"/>
          <ac:picMkLst>
            <pc:docMk/>
            <pc:sldMk cId="619476378" sldId="348"/>
            <ac:picMk id="36" creationId="{ABAB5ADA-FD6F-512F-9BBC-0E16EB6A243B}"/>
          </ac:picMkLst>
        </pc:picChg>
        <pc:picChg chg="mod">
          <ac:chgData name="Marie-Emmanuella Kadjo-wognin" userId="ac2995633aa34099" providerId="LiveId" clId="{EFB48985-DE8E-4E00-8E1C-B3870E92AE9E}" dt="2023-08-11T16:03:58.294" v="175" actId="1076"/>
          <ac:picMkLst>
            <pc:docMk/>
            <pc:sldMk cId="619476378" sldId="348"/>
            <ac:picMk id="38" creationId="{38AC9E95-B353-4D2D-A4D4-F7CD44B8C355}"/>
          </ac:picMkLst>
        </pc:picChg>
        <pc:picChg chg="mod">
          <ac:chgData name="Marie-Emmanuella Kadjo-wognin" userId="ac2995633aa34099" providerId="LiveId" clId="{EFB48985-DE8E-4E00-8E1C-B3870E92AE9E}" dt="2023-08-17T11:37:45.416" v="223" actId="1076"/>
          <ac:picMkLst>
            <pc:docMk/>
            <pc:sldMk cId="619476378" sldId="348"/>
            <ac:picMk id="39" creationId="{D4DCC55A-B767-0A4A-8E71-83508F11C4A9}"/>
          </ac:picMkLst>
        </pc:picChg>
        <pc:picChg chg="mod">
          <ac:chgData name="Marie-Emmanuella Kadjo-wognin" userId="ac2995633aa34099" providerId="LiveId" clId="{EFB48985-DE8E-4E00-8E1C-B3870E92AE9E}" dt="2023-08-11T16:03:57.353" v="174" actId="1076"/>
          <ac:picMkLst>
            <pc:docMk/>
            <pc:sldMk cId="619476378" sldId="348"/>
            <ac:picMk id="40" creationId="{385EB5ED-2FD5-6742-A051-66F0B8B415E3}"/>
          </ac:picMkLst>
        </pc:picChg>
        <pc:picChg chg="del">
          <ac:chgData name="Marie-Emmanuella Kadjo-wognin" userId="ac2995633aa34099" providerId="LiveId" clId="{EFB48985-DE8E-4E00-8E1C-B3870E92AE9E}" dt="2023-08-11T16:02:52.964" v="167" actId="21"/>
          <ac:picMkLst>
            <pc:docMk/>
            <pc:sldMk cId="619476378" sldId="348"/>
            <ac:picMk id="41" creationId="{B73BE2E8-7BCE-A4F7-13A1-E69CF57EC7AA}"/>
          </ac:picMkLst>
        </pc:picChg>
        <pc:picChg chg="mod modCrop">
          <ac:chgData name="Marie-Emmanuella Kadjo-wognin" userId="ac2995633aa34099" providerId="LiveId" clId="{EFB48985-DE8E-4E00-8E1C-B3870E92AE9E}" dt="2023-08-17T11:38:52.720" v="234" actId="732"/>
          <ac:picMkLst>
            <pc:docMk/>
            <pc:sldMk cId="619476378" sldId="348"/>
            <ac:picMk id="42" creationId="{A4A6D61B-A88F-78EF-1529-332F162BB5B0}"/>
          </ac:picMkLst>
        </pc:picChg>
        <pc:picChg chg="mod">
          <ac:chgData name="Marie-Emmanuella Kadjo-wognin" userId="ac2995633aa34099" providerId="LiveId" clId="{EFB48985-DE8E-4E00-8E1C-B3870E92AE9E}" dt="2023-08-11T16:04:22.954" v="183" actId="1076"/>
          <ac:picMkLst>
            <pc:docMk/>
            <pc:sldMk cId="619476378" sldId="348"/>
            <ac:picMk id="43" creationId="{7F1CD3CD-12F2-1FFB-2930-78C704AA25E7}"/>
          </ac:picMkLst>
        </pc:picChg>
        <pc:picChg chg="add mod">
          <ac:chgData name="Marie-Emmanuella Kadjo-wognin" userId="ac2995633aa34099" providerId="LiveId" clId="{EFB48985-DE8E-4E00-8E1C-B3870E92AE9E}" dt="2023-08-18T14:33:42.701" v="270" actId="1076"/>
          <ac:picMkLst>
            <pc:docMk/>
            <pc:sldMk cId="619476378" sldId="348"/>
            <ac:picMk id="44" creationId="{8529412C-1D2E-F6D1-CD3D-CA880E1E39F2}"/>
          </ac:picMkLst>
        </pc:picChg>
        <pc:picChg chg="mod">
          <ac:chgData name="Marie-Emmanuella Kadjo-wognin" userId="ac2995633aa34099" providerId="LiveId" clId="{EFB48985-DE8E-4E00-8E1C-B3870E92AE9E}" dt="2023-08-17T11:39:57.816" v="240" actId="1076"/>
          <ac:picMkLst>
            <pc:docMk/>
            <pc:sldMk cId="619476378" sldId="348"/>
            <ac:picMk id="46" creationId="{6FD82714-8F9B-6D46-8F5B-56FDAFB07015}"/>
          </ac:picMkLst>
        </pc:picChg>
        <pc:picChg chg="mod">
          <ac:chgData name="Marie-Emmanuella Kadjo-wognin" userId="ac2995633aa34099" providerId="LiveId" clId="{EFB48985-DE8E-4E00-8E1C-B3870E92AE9E}" dt="2023-08-11T16:04:11.054" v="180" actId="1076"/>
          <ac:picMkLst>
            <pc:docMk/>
            <pc:sldMk cId="619476378" sldId="348"/>
            <ac:picMk id="47" creationId="{8B07D59F-4C18-394B-A544-D6E61136D239}"/>
          </ac:picMkLst>
        </pc:picChg>
        <pc:picChg chg="mod">
          <ac:chgData name="Marie-Emmanuella Kadjo-wognin" userId="ac2995633aa34099" providerId="LiveId" clId="{EFB48985-DE8E-4E00-8E1C-B3870E92AE9E}" dt="2023-08-17T11:36:59.028" v="221" actId="1076"/>
          <ac:picMkLst>
            <pc:docMk/>
            <pc:sldMk cId="619476378" sldId="348"/>
            <ac:picMk id="6152" creationId="{2CE480E6-DBC7-464A-A2A7-C03A43C13F05}"/>
          </ac:picMkLst>
        </pc:picChg>
        <pc:picChg chg="mod">
          <ac:chgData name="Marie-Emmanuella Kadjo-wognin" userId="ac2995633aa34099" providerId="LiveId" clId="{EFB48985-DE8E-4E00-8E1C-B3870E92AE9E}" dt="2023-08-11T16:09:19.022" v="214" actId="1076"/>
          <ac:picMkLst>
            <pc:docMk/>
            <pc:sldMk cId="619476378" sldId="348"/>
            <ac:picMk id="6158" creationId="{E4DC17AF-E674-7646-8537-A2D1D41A1764}"/>
          </ac:picMkLst>
        </pc:picChg>
        <pc:picChg chg="mod">
          <ac:chgData name="Marie-Emmanuella Kadjo-wognin" userId="ac2995633aa34099" providerId="LiveId" clId="{EFB48985-DE8E-4E00-8E1C-B3870E92AE9E}" dt="2023-08-11T16:09:27.312" v="217" actId="1076"/>
          <ac:picMkLst>
            <pc:docMk/>
            <pc:sldMk cId="619476378" sldId="348"/>
            <ac:picMk id="6162" creationId="{35FF7A2E-EDCE-5E4F-96CD-3D876EA01DA9}"/>
          </ac:picMkLst>
        </pc:picChg>
        <pc:picChg chg="del mod">
          <ac:chgData name="Marie-Emmanuella Kadjo-wognin" userId="ac2995633aa34099" providerId="LiveId" clId="{EFB48985-DE8E-4E00-8E1C-B3870E92AE9E}" dt="2023-08-18T14:37:54.463" v="279" actId="478"/>
          <ac:picMkLst>
            <pc:docMk/>
            <pc:sldMk cId="619476378" sldId="348"/>
            <ac:picMk id="6166" creationId="{5BAE5B9D-7EEE-C045-ABEE-5E370089E0F0}"/>
          </ac:picMkLst>
        </pc:picChg>
        <pc:picChg chg="mod">
          <ac:chgData name="Marie-Emmanuella Kadjo-wognin" userId="ac2995633aa34099" providerId="LiveId" clId="{EFB48985-DE8E-4E00-8E1C-B3870E92AE9E}" dt="2023-08-18T14:37:58.312" v="280" actId="1076"/>
          <ac:picMkLst>
            <pc:docMk/>
            <pc:sldMk cId="619476378" sldId="348"/>
            <ac:picMk id="6168" creationId="{464BCCFA-188B-1E4C-A1D1-5C510D7EF6C2}"/>
          </ac:picMkLst>
        </pc:picChg>
        <pc:picChg chg="mod">
          <ac:chgData name="Marie-Emmanuella Kadjo-wognin" userId="ac2995633aa34099" providerId="LiveId" clId="{EFB48985-DE8E-4E00-8E1C-B3870E92AE9E}" dt="2023-08-18T14:38:00.532" v="281" actId="1076"/>
          <ac:picMkLst>
            <pc:docMk/>
            <pc:sldMk cId="619476378" sldId="348"/>
            <ac:picMk id="6170" creationId="{184E7312-5047-954D-B306-3E84E69FBB18}"/>
          </ac:picMkLst>
        </pc:picChg>
      </pc:sldChg>
      <pc:sldChg chg="modSp mod">
        <pc:chgData name="Marie-Emmanuella Kadjo-wognin" userId="ac2995633aa34099" providerId="LiveId" clId="{EFB48985-DE8E-4E00-8E1C-B3870E92AE9E}" dt="2023-08-11T16:02:23.439" v="166" actId="20577"/>
        <pc:sldMkLst>
          <pc:docMk/>
          <pc:sldMk cId="1671897322" sldId="358"/>
        </pc:sldMkLst>
        <pc:spChg chg="mod">
          <ac:chgData name="Marie-Emmanuella Kadjo-wognin" userId="ac2995633aa34099" providerId="LiveId" clId="{EFB48985-DE8E-4E00-8E1C-B3870E92AE9E}" dt="2023-08-11T16:02:23.439" v="166" actId="20577"/>
          <ac:spMkLst>
            <pc:docMk/>
            <pc:sldMk cId="1671897322" sldId="358"/>
            <ac:spMk id="4" creationId="{1E3EBED0-8C95-074E-84F0-150959BDC03F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05T18:40:36.342" idx="5">
    <p:pos x="10" y="10"/>
    <p:text/>
    <p:extLst>
      <p:ext uri="{C676402C-5697-4E1C-873F-D02D1690AC5C}">
        <p15:threadingInfo xmlns:p15="http://schemas.microsoft.com/office/powerpoint/2012/main" timeZoneBias="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>
              <a:latin typeface="Glacial Indifference" pitchFamily="2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4FA40-ABF8-4C37-9CAB-6AFB4B78D10E}" type="datetimeFigureOut">
              <a:rPr lang="fr-FR" smtClean="0">
                <a:latin typeface="Glacial Indifference" pitchFamily="2" charset="0"/>
              </a:rPr>
              <a:t>02/11/2023</a:t>
            </a:fld>
            <a:endParaRPr lang="fr-FR" dirty="0">
              <a:latin typeface="Glacial Indifference" pitchFamily="2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>
              <a:latin typeface="Glacial Indifference" pitchFamily="2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30C40-E21A-4E94-BDA3-0DDC9ACE2A46}" type="slidenum">
              <a:rPr lang="fr-FR" smtClean="0">
                <a:latin typeface="Glacial Indifference" pitchFamily="2" charset="0"/>
              </a:rPr>
              <a:t>‹N°›</a:t>
            </a:fld>
            <a:endParaRPr lang="fr-FR" dirty="0">
              <a:latin typeface="Glacial Indifferenc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3169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Glacial Indifference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Glacial Indifference" pitchFamily="2" charset="0"/>
              </a:defRPr>
            </a:lvl1pPr>
          </a:lstStyle>
          <a:p>
            <a:fld id="{449499C4-B445-4BBC-B8C9-B40CEEDB7359}" type="datetimeFigureOut">
              <a:rPr lang="fr-FR" smtClean="0"/>
              <a:pPr/>
              <a:t>02/11/2023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Glacial Indifference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Glacial Indifference" pitchFamily="2" charset="0"/>
              </a:defRPr>
            </a:lvl1pPr>
          </a:lstStyle>
          <a:p>
            <a:fld id="{5D9C3B9A-FCB9-4701-A609-DCB02EAD9EE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233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Glacial Indifference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Glacial Indifference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Glacial Indifference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Glacial Indifference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Glacial Indifference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C3B9A-FCB9-4701-A609-DCB02EAD9EEE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3698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C3B9A-FCB9-4701-A609-DCB02EAD9EEE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1803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C3B9A-FCB9-4701-A609-DCB02EAD9EEE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0983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C3B9A-FCB9-4701-A609-DCB02EAD9EEE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1834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C3B9A-FCB9-4701-A609-DCB02EAD9EEE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7243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C3B9A-FCB9-4701-A609-DCB02EAD9EEE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504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C3B9A-FCB9-4701-A609-DCB02EAD9EEE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8410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2F555DA-F524-6D40-917C-C27CB2C0A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22"/>
          <a:stretch/>
        </p:blipFill>
        <p:spPr>
          <a:xfrm flipH="1">
            <a:off x="-1622" y="1416306"/>
            <a:ext cx="9144000" cy="3729441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7A1774-4FEF-8A41-8F28-8F0730503762}"/>
              </a:ext>
            </a:extLst>
          </p:cNvPr>
          <p:cNvSpPr/>
          <p:nvPr userDrawn="1"/>
        </p:nvSpPr>
        <p:spPr>
          <a:xfrm>
            <a:off x="-1622" y="1388728"/>
            <a:ext cx="9144000" cy="3726071"/>
          </a:xfrm>
          <a:prstGeom prst="rect">
            <a:avLst/>
          </a:prstGeom>
          <a:gradFill flip="none" rotWithShape="1">
            <a:gsLst>
              <a:gs pos="67000">
                <a:schemeClr val="bg1">
                  <a:alpha val="0"/>
                  <a:lumMod val="98000"/>
                </a:schemeClr>
              </a:gs>
              <a:gs pos="74000">
                <a:schemeClr val="bg1">
                  <a:alpha val="0"/>
                </a:schemeClr>
              </a:gs>
              <a:gs pos="84000">
                <a:schemeClr val="bg1">
                  <a:alpha val="11000"/>
                </a:schemeClr>
              </a:gs>
              <a:gs pos="95000">
                <a:schemeClr val="bg1">
                  <a:alpha val="90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dist="50800" dir="5400000" sx="1000" sy="1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Parallélogramme 11">
            <a:extLst>
              <a:ext uri="{FF2B5EF4-FFF2-40B4-BE49-F238E27FC236}">
                <a16:creationId xmlns:a16="http://schemas.microsoft.com/office/drawing/2014/main" id="{71942607-5D3D-8D45-9A42-4CE8C2F8EA07}"/>
              </a:ext>
            </a:extLst>
          </p:cNvPr>
          <p:cNvSpPr/>
          <p:nvPr userDrawn="1"/>
        </p:nvSpPr>
        <p:spPr>
          <a:xfrm rot="10800000" flipH="1" flipV="1">
            <a:off x="3026091" y="902861"/>
            <a:ext cx="5881363" cy="1631746"/>
          </a:xfrm>
          <a:prstGeom prst="parallelogram">
            <a:avLst>
              <a:gd name="adj" fmla="val 72734"/>
            </a:avLst>
          </a:prstGeom>
          <a:solidFill>
            <a:srgbClr val="397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F787D6E-F16B-B14E-A98A-F9B779B139AD}"/>
              </a:ext>
            </a:extLst>
          </p:cNvPr>
          <p:cNvSpPr txBox="1"/>
          <p:nvPr userDrawn="1"/>
        </p:nvSpPr>
        <p:spPr>
          <a:xfrm>
            <a:off x="669628" y="419915"/>
            <a:ext cx="4608825" cy="210764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defRPr/>
            </a:pPr>
            <a:endParaRPr lang="en-US" sz="2000" b="0" i="0" spc="300" dirty="0">
              <a:solidFill>
                <a:srgbClr val="203279"/>
              </a:solidFill>
              <a:latin typeface="Glacial Indifference" pitchFamily="2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58E09CA-CD59-4049-87CA-1BDC8248AF70}"/>
              </a:ext>
            </a:extLst>
          </p:cNvPr>
          <p:cNvGrpSpPr/>
          <p:nvPr userDrawn="1"/>
        </p:nvGrpSpPr>
        <p:grpSpPr>
          <a:xfrm flipV="1">
            <a:off x="5979427" y="0"/>
            <a:ext cx="3164573" cy="295370"/>
            <a:chOff x="6826209" y="994569"/>
            <a:chExt cx="5353633" cy="623539"/>
          </a:xfrm>
          <a:solidFill>
            <a:srgbClr val="F27301"/>
          </a:solidFill>
        </p:grpSpPr>
        <p:sp>
          <p:nvSpPr>
            <p:cNvPr id="16" name="Parallélogramme 15">
              <a:extLst>
                <a:ext uri="{FF2B5EF4-FFF2-40B4-BE49-F238E27FC236}">
                  <a16:creationId xmlns:a16="http://schemas.microsoft.com/office/drawing/2014/main" id="{241D616F-2B1D-7447-8A4C-A449F6AC5D34}"/>
                </a:ext>
              </a:extLst>
            </p:cNvPr>
            <p:cNvSpPr/>
            <p:nvPr/>
          </p:nvSpPr>
          <p:spPr>
            <a:xfrm flipV="1">
              <a:off x="6826209" y="994569"/>
              <a:ext cx="5178056" cy="623539"/>
            </a:xfrm>
            <a:prstGeom prst="parallelogram">
              <a:avLst>
                <a:gd name="adj" fmla="val 5096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 pitchFamily="2" charset="0"/>
                <a:ea typeface="+mn-ea"/>
                <a:cs typeface="+mn-cs"/>
              </a:endParaRPr>
            </a:p>
          </p:txBody>
        </p:sp>
        <p:sp>
          <p:nvSpPr>
            <p:cNvPr id="17" name="Parallélogramme 16">
              <a:extLst>
                <a:ext uri="{FF2B5EF4-FFF2-40B4-BE49-F238E27FC236}">
                  <a16:creationId xmlns:a16="http://schemas.microsoft.com/office/drawing/2014/main" id="{4E02236E-AF2F-6343-826F-0BDBA634115D}"/>
                </a:ext>
              </a:extLst>
            </p:cNvPr>
            <p:cNvSpPr/>
            <p:nvPr/>
          </p:nvSpPr>
          <p:spPr>
            <a:xfrm flipV="1">
              <a:off x="11430000" y="994569"/>
              <a:ext cx="749842" cy="623539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 pitchFamily="2" charset="0"/>
                <a:ea typeface="+mn-ea"/>
                <a:cs typeface="+mn-cs"/>
              </a:endParaRPr>
            </a:p>
          </p:txBody>
        </p:sp>
      </p:grpSp>
      <p:sp>
        <p:nvSpPr>
          <p:cNvPr id="21" name="Parallélogramme 20">
            <a:extLst>
              <a:ext uri="{FF2B5EF4-FFF2-40B4-BE49-F238E27FC236}">
                <a16:creationId xmlns:a16="http://schemas.microsoft.com/office/drawing/2014/main" id="{F45727BC-0D58-5048-AF72-8E2CB57ACFDC}"/>
              </a:ext>
            </a:extLst>
          </p:cNvPr>
          <p:cNvSpPr/>
          <p:nvPr userDrawn="1"/>
        </p:nvSpPr>
        <p:spPr>
          <a:xfrm flipH="1" flipV="1">
            <a:off x="5756304" y="707895"/>
            <a:ext cx="2321034" cy="221936"/>
          </a:xfrm>
          <a:prstGeom prst="parallelogram">
            <a:avLst>
              <a:gd name="adj" fmla="val 50964"/>
            </a:avLst>
          </a:prstGeom>
          <a:solidFill>
            <a:srgbClr val="397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 pitchFamily="2" charset="0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9ADEFC41-2EFE-914D-A995-A89C158CACDE}"/>
              </a:ext>
            </a:extLst>
          </p:cNvPr>
          <p:cNvGrpSpPr/>
          <p:nvPr userDrawn="1"/>
        </p:nvGrpSpPr>
        <p:grpSpPr>
          <a:xfrm flipV="1">
            <a:off x="5874300" y="58898"/>
            <a:ext cx="3216186" cy="326790"/>
            <a:chOff x="6826209" y="994569"/>
            <a:chExt cx="5353633" cy="623539"/>
          </a:xfrm>
          <a:solidFill>
            <a:srgbClr val="397730"/>
          </a:solidFill>
        </p:grpSpPr>
        <p:sp>
          <p:nvSpPr>
            <p:cNvPr id="23" name="Parallélogramme 22">
              <a:extLst>
                <a:ext uri="{FF2B5EF4-FFF2-40B4-BE49-F238E27FC236}">
                  <a16:creationId xmlns:a16="http://schemas.microsoft.com/office/drawing/2014/main" id="{12821520-F25D-CA41-93C5-0FB39719ADF2}"/>
                </a:ext>
              </a:extLst>
            </p:cNvPr>
            <p:cNvSpPr/>
            <p:nvPr/>
          </p:nvSpPr>
          <p:spPr>
            <a:xfrm flipV="1">
              <a:off x="6826209" y="994569"/>
              <a:ext cx="5178056" cy="623539"/>
            </a:xfrm>
            <a:prstGeom prst="parallelogram">
              <a:avLst>
                <a:gd name="adj" fmla="val 5096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 pitchFamily="2" charset="0"/>
                <a:ea typeface="+mn-ea"/>
                <a:cs typeface="+mn-cs"/>
              </a:endParaRPr>
            </a:p>
          </p:txBody>
        </p:sp>
        <p:sp>
          <p:nvSpPr>
            <p:cNvPr id="24" name="Parallélogramme 23">
              <a:extLst>
                <a:ext uri="{FF2B5EF4-FFF2-40B4-BE49-F238E27FC236}">
                  <a16:creationId xmlns:a16="http://schemas.microsoft.com/office/drawing/2014/main" id="{A2F7E2B7-A6D2-9347-A84E-9DA82BFF778E}"/>
                </a:ext>
              </a:extLst>
            </p:cNvPr>
            <p:cNvSpPr/>
            <p:nvPr/>
          </p:nvSpPr>
          <p:spPr>
            <a:xfrm flipV="1">
              <a:off x="11430000" y="994569"/>
              <a:ext cx="749842" cy="623539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 pitchFamily="2" charset="0"/>
                <a:ea typeface="+mn-ea"/>
                <a:cs typeface="+mn-cs"/>
              </a:endParaRPr>
            </a:p>
          </p:txBody>
        </p:sp>
      </p:grpSp>
      <p:sp>
        <p:nvSpPr>
          <p:cNvPr id="19" name="Parallélogramme 18">
            <a:extLst>
              <a:ext uri="{FF2B5EF4-FFF2-40B4-BE49-F238E27FC236}">
                <a16:creationId xmlns:a16="http://schemas.microsoft.com/office/drawing/2014/main" id="{5D483239-4CD7-DD48-8CFE-5236C99EA4A2}"/>
              </a:ext>
            </a:extLst>
          </p:cNvPr>
          <p:cNvSpPr/>
          <p:nvPr/>
        </p:nvSpPr>
        <p:spPr>
          <a:xfrm>
            <a:off x="4720025" y="374902"/>
            <a:ext cx="4060432" cy="352056"/>
          </a:xfrm>
          <a:prstGeom prst="parallelogram">
            <a:avLst>
              <a:gd name="adj" fmla="val 63292"/>
            </a:avLst>
          </a:prstGeom>
          <a:solidFill>
            <a:srgbClr val="F27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 pitchFamily="2" charset="0"/>
              <a:ea typeface="+mn-ea"/>
              <a:cs typeface="+mn-cs"/>
            </a:endParaRPr>
          </a:p>
        </p:txBody>
      </p:sp>
      <p:sp>
        <p:nvSpPr>
          <p:cNvPr id="26" name="Parallélogramme 25">
            <a:extLst>
              <a:ext uri="{FF2B5EF4-FFF2-40B4-BE49-F238E27FC236}">
                <a16:creationId xmlns:a16="http://schemas.microsoft.com/office/drawing/2014/main" id="{F3FBD931-6EF7-0844-A46D-0A1C999F8C81}"/>
              </a:ext>
            </a:extLst>
          </p:cNvPr>
          <p:cNvSpPr/>
          <p:nvPr userDrawn="1"/>
        </p:nvSpPr>
        <p:spPr>
          <a:xfrm flipH="1" flipV="1">
            <a:off x="2911871" y="822015"/>
            <a:ext cx="5881363" cy="1594800"/>
          </a:xfrm>
          <a:prstGeom prst="parallelogram">
            <a:avLst>
              <a:gd name="adj" fmla="val 72481"/>
            </a:avLst>
          </a:prstGeom>
          <a:solidFill>
            <a:srgbClr val="F27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 pitchFamily="2" charset="0"/>
              <a:ea typeface="+mn-ea"/>
              <a:cs typeface="+mn-cs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FEC6A93-350D-7E4F-922A-01F3F5548184}"/>
              </a:ext>
            </a:extLst>
          </p:cNvPr>
          <p:cNvSpPr txBox="1"/>
          <p:nvPr userDrawn="1"/>
        </p:nvSpPr>
        <p:spPr>
          <a:xfrm>
            <a:off x="5879846" y="362365"/>
            <a:ext cx="1783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0" i="0" dirty="0">
                <a:solidFill>
                  <a:schemeClr val="bg1"/>
                </a:solidFill>
                <a:latin typeface="Glacial Indifference" pitchFamily="2" charset="0"/>
              </a:rPr>
              <a:t>PRÉSENTATION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4D36BCC-5A21-7747-BAC9-BF39C8F69447}"/>
              </a:ext>
            </a:extLst>
          </p:cNvPr>
          <p:cNvSpPr txBox="1"/>
          <p:nvPr userDrawn="1"/>
        </p:nvSpPr>
        <p:spPr>
          <a:xfrm>
            <a:off x="4318195" y="1115084"/>
            <a:ext cx="3199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0" i="0" spc="300" dirty="0">
                <a:solidFill>
                  <a:schemeClr val="bg1"/>
                </a:solidFill>
                <a:latin typeface="Glacial Indifference" pitchFamily="2" charset="0"/>
              </a:rPr>
              <a:t>CLUB ABIDJAN VILLE DURABLE</a:t>
            </a:r>
          </a:p>
        </p:txBody>
      </p:sp>
      <p:sp>
        <p:nvSpPr>
          <p:cNvPr id="32" name="Parallélogramme 31">
            <a:extLst>
              <a:ext uri="{FF2B5EF4-FFF2-40B4-BE49-F238E27FC236}">
                <a16:creationId xmlns:a16="http://schemas.microsoft.com/office/drawing/2014/main" id="{F4086DB9-0663-B547-84F2-3206FF5E1F39}"/>
              </a:ext>
            </a:extLst>
          </p:cNvPr>
          <p:cNvSpPr/>
          <p:nvPr userDrawn="1"/>
        </p:nvSpPr>
        <p:spPr>
          <a:xfrm rot="10800000" flipH="1" flipV="1">
            <a:off x="105536" y="4320727"/>
            <a:ext cx="2357290" cy="795617"/>
          </a:xfrm>
          <a:prstGeom prst="parallelogram">
            <a:avLst>
              <a:gd name="adj" fmla="val 72734"/>
            </a:avLst>
          </a:prstGeom>
          <a:solidFill>
            <a:srgbClr val="397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 pitchFamily="2" charset="0"/>
            </a:endParaRPr>
          </a:p>
        </p:txBody>
      </p:sp>
      <p:sp>
        <p:nvSpPr>
          <p:cNvPr id="33" name="Parallélogramme 32">
            <a:extLst>
              <a:ext uri="{FF2B5EF4-FFF2-40B4-BE49-F238E27FC236}">
                <a16:creationId xmlns:a16="http://schemas.microsoft.com/office/drawing/2014/main" id="{20D890EB-9A1D-6740-9FCD-5AFF2BB52655}"/>
              </a:ext>
            </a:extLst>
          </p:cNvPr>
          <p:cNvSpPr/>
          <p:nvPr userDrawn="1"/>
        </p:nvSpPr>
        <p:spPr>
          <a:xfrm flipH="1" flipV="1">
            <a:off x="-1622" y="4289195"/>
            <a:ext cx="2357289" cy="777603"/>
          </a:xfrm>
          <a:prstGeom prst="parallelogram">
            <a:avLst>
              <a:gd name="adj" fmla="val 72481"/>
            </a:avLst>
          </a:prstGeom>
          <a:solidFill>
            <a:srgbClr val="F27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 pitchFamily="2" charset="0"/>
              <a:ea typeface="+mn-ea"/>
              <a:cs typeface="+mn-cs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0CE35E1-6D91-9946-8021-9E46E5DAED26}"/>
              </a:ext>
            </a:extLst>
          </p:cNvPr>
          <p:cNvSpPr txBox="1"/>
          <p:nvPr userDrawn="1"/>
        </p:nvSpPr>
        <p:spPr>
          <a:xfrm>
            <a:off x="408904" y="4389190"/>
            <a:ext cx="18948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0" i="0" dirty="0" err="1">
                <a:solidFill>
                  <a:schemeClr val="bg1"/>
                </a:solidFill>
                <a:latin typeface="Glacial Indifference" pitchFamily="2" charset="0"/>
              </a:rPr>
              <a:t>www.abidjanvilledurable.com</a:t>
            </a:r>
            <a:endParaRPr lang="fr-FR" sz="1000" b="0" i="0" dirty="0">
              <a:solidFill>
                <a:schemeClr val="bg1"/>
              </a:solidFill>
              <a:latin typeface="Glacial Indifference" pitchFamily="2" charset="0"/>
            </a:endParaRPr>
          </a:p>
        </p:txBody>
      </p:sp>
      <p:sp>
        <p:nvSpPr>
          <p:cNvPr id="35" name="Rectangle 4">
            <a:extLst>
              <a:ext uri="{FF2B5EF4-FFF2-40B4-BE49-F238E27FC236}">
                <a16:creationId xmlns:a16="http://schemas.microsoft.com/office/drawing/2014/main" id="{CA4D4F9F-C2F0-D74A-A833-9DF773A24A6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b="0" i="0" dirty="0">
              <a:latin typeface="Glacial Indifference" pitchFamily="2" charset="0"/>
            </a:endParaRPr>
          </a:p>
        </p:txBody>
      </p:sp>
      <p:pic>
        <p:nvPicPr>
          <p:cNvPr id="1033" name="Picture 9" descr="Logo LinkedIn - Téléchargement Gratuit en PNG (2022)">
            <a:extLst>
              <a:ext uri="{FF2B5EF4-FFF2-40B4-BE49-F238E27FC236}">
                <a16:creationId xmlns:a16="http://schemas.microsoft.com/office/drawing/2014/main" id="{01439142-7C8D-544E-B653-505BABCB6B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42" y="4667094"/>
            <a:ext cx="452667" cy="25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Logo Facebook 2022 : Téléchargement, Signification, Histoire">
            <a:extLst>
              <a:ext uri="{FF2B5EF4-FFF2-40B4-BE49-F238E27FC236}">
                <a16:creationId xmlns:a16="http://schemas.microsoft.com/office/drawing/2014/main" id="{162E78D4-296C-2744-A4EE-678A77A30C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2" y="4667093"/>
            <a:ext cx="254626" cy="25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Twitter — Wikipédia">
            <a:extLst>
              <a:ext uri="{FF2B5EF4-FFF2-40B4-BE49-F238E27FC236}">
                <a16:creationId xmlns:a16="http://schemas.microsoft.com/office/drawing/2014/main" id="{BA44EE28-F61D-F045-8CDB-CC519F961B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059" y="4680740"/>
            <a:ext cx="303168" cy="24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1B4E82AD-9305-704B-93DD-72D8183DDA4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4" y="64369"/>
            <a:ext cx="2362200" cy="7747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AA15B64-F11F-D246-8214-561102D4D1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Glacial Indifference" pitchFamily="2" charset="0"/>
              </a:defRPr>
            </a:lvl1pPr>
          </a:lstStyle>
          <a:p>
            <a:fld id="{515DA83F-A535-074D-9AF5-97E8E76803D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467417DF-59AD-9F41-ADD2-6953C6CD89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" y="100066"/>
            <a:ext cx="3962400" cy="392111"/>
          </a:xfrm>
          <a:prstGeom prst="rect">
            <a:avLst/>
          </a:prstGeom>
        </p:spPr>
        <p:txBody>
          <a:bodyPr/>
          <a:lstStyle>
            <a:lvl1pPr algn="r">
              <a:defRPr sz="2000" b="0" i="0">
                <a:solidFill>
                  <a:srgbClr val="F27301"/>
                </a:solidFill>
                <a:latin typeface="Glacial Indifference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C45A6B6-77FB-3F45-8704-FF965B502DE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638300" y="1581150"/>
            <a:ext cx="5867400" cy="175440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lacial Indifference" pitchFamily="2" charset="0"/>
              </a:defRPr>
            </a:lvl1pPr>
            <a:lvl2pPr>
              <a:defRPr b="0" i="0">
                <a:latin typeface="Glacial Indifference" pitchFamily="2" charset="0"/>
              </a:defRPr>
            </a:lvl2pPr>
            <a:lvl3pPr>
              <a:defRPr b="0" i="0">
                <a:latin typeface="Glacial Indifference" pitchFamily="2" charset="0"/>
              </a:defRPr>
            </a:lvl3pPr>
            <a:lvl4pPr>
              <a:defRPr b="0" i="0">
                <a:latin typeface="Glacial Indifference" pitchFamily="2" charset="0"/>
              </a:defRPr>
            </a:lvl4pPr>
            <a:lvl5pPr>
              <a:defRPr b="0" i="0">
                <a:latin typeface="Glacial Indifference" pitchFamily="2" charset="0"/>
              </a:defRPr>
            </a:lvl5pPr>
          </a:lstStyle>
          <a:p>
            <a:pPr marL="342900" indent="-342900">
              <a:buFontTx/>
              <a:buBlip>
                <a:blip r:embed="rId2"/>
              </a:buBlip>
            </a:pPr>
            <a:r>
              <a:rPr lang="fr-FR" kern="0" dirty="0">
                <a:solidFill>
                  <a:sysClr val="windowText" lastClr="000000"/>
                </a:solidFill>
                <a:latin typeface="Glacial Indifference" pitchFamily="2" charset="0"/>
              </a:rPr>
              <a:t>Modifier les styles du texte du masque</a:t>
            </a:r>
          </a:p>
          <a:p>
            <a:pPr marL="742928" lvl="1" indent="-285750">
              <a:buFontTx/>
              <a:buBlip>
                <a:blip r:embed="rId3"/>
              </a:buBlip>
            </a:pPr>
            <a:r>
              <a:rPr lang="fr-FR" kern="0" dirty="0">
                <a:solidFill>
                  <a:sysClr val="windowText" lastClr="000000"/>
                </a:solidFill>
                <a:latin typeface="Glacial Indifference" pitchFamily="2" charset="0"/>
              </a:rPr>
              <a:t>Deuxième niveau</a:t>
            </a:r>
          </a:p>
          <a:p>
            <a:pPr marL="1200104" lvl="2" indent="-285750">
              <a:buFontTx/>
              <a:buBlip>
                <a:blip r:embed="rId4"/>
              </a:buBlip>
            </a:pPr>
            <a:r>
              <a:rPr lang="fr-FR" kern="0" dirty="0">
                <a:solidFill>
                  <a:sysClr val="windowText" lastClr="000000"/>
                </a:solidFill>
                <a:latin typeface="Glacial Indifference" pitchFamily="2" charset="0"/>
              </a:rPr>
              <a:t>Troisième niveau</a:t>
            </a:r>
          </a:p>
          <a:p>
            <a:pPr marL="1657282" lvl="3" indent="-285750">
              <a:buFontTx/>
              <a:buBlip>
                <a:blip r:embed="rId3"/>
              </a:buBlip>
            </a:pPr>
            <a:r>
              <a:rPr lang="fr-FR" kern="0" dirty="0">
                <a:solidFill>
                  <a:sysClr val="windowText" lastClr="000000"/>
                </a:solidFill>
                <a:latin typeface="Glacial Indifference" pitchFamily="2" charset="0"/>
              </a:rPr>
              <a:t>Quatrième niveau</a:t>
            </a:r>
          </a:p>
          <a:p>
            <a:pPr marL="2114459" lvl="4" indent="-285750">
              <a:buFontTx/>
              <a:buBlip>
                <a:blip r:embed="rId4"/>
              </a:buBlip>
            </a:pPr>
            <a:r>
              <a:rPr lang="fr-FR" kern="0" dirty="0">
                <a:solidFill>
                  <a:sysClr val="windowText" lastClr="000000"/>
                </a:solidFill>
                <a:latin typeface="Glacial Indifference" pitchFamily="2" charset="0"/>
              </a:rPr>
              <a:t>Cinquième niveau</a:t>
            </a:r>
          </a:p>
          <a:p>
            <a:pPr lvl="4"/>
            <a:endParaRPr lang="fr-FR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D12377C-F6AE-0D45-BBF8-C866B5255C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31547" y="100066"/>
            <a:ext cx="3411537" cy="392112"/>
          </a:xfrm>
          <a:prstGeom prst="rect">
            <a:avLst/>
          </a:prstGeom>
        </p:spPr>
        <p:txBody>
          <a:bodyPr/>
          <a:lstStyle>
            <a:lvl1pPr>
              <a:defRPr lang="fr-FR" sz="2000" b="0" i="0" kern="0" dirty="0">
                <a:solidFill>
                  <a:srgbClr val="397730"/>
                </a:solidFill>
                <a:latin typeface="Glacial Indifference" pitchFamily="2" charset="0"/>
                <a:ea typeface="+mj-ea"/>
                <a:cs typeface="+mj-cs"/>
              </a:defRPr>
            </a:lvl1pPr>
          </a:lstStyle>
          <a:p>
            <a:pPr marL="0" lvl="0" algn="l" rtl="0"/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F72879D-28C4-464E-9A16-2FFCB12C19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Glacial Indifference" pitchFamily="2" charset="0"/>
              </a:defRPr>
            </a:lvl1pPr>
          </a:lstStyle>
          <a:p>
            <a:fld id="{515DA83F-A535-074D-9AF5-97E8E76803DD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/>
          <p:nvPr/>
        </p:nvSpPr>
        <p:spPr>
          <a:xfrm>
            <a:off x="1447042" y="5067230"/>
            <a:ext cx="7616191" cy="76835"/>
          </a:xfrm>
          <a:custGeom>
            <a:avLst/>
            <a:gdLst/>
            <a:ahLst/>
            <a:cxnLst/>
            <a:rect l="l" t="t" r="r" b="b"/>
            <a:pathLst>
              <a:path w="7616190" h="76835">
                <a:moveTo>
                  <a:pt x="7448370" y="392"/>
                </a:moveTo>
                <a:lnTo>
                  <a:pt x="7398419" y="392"/>
                </a:lnTo>
                <a:lnTo>
                  <a:pt x="7349502" y="9013"/>
                </a:lnTo>
                <a:lnTo>
                  <a:pt x="7303583" y="26257"/>
                </a:lnTo>
                <a:lnTo>
                  <a:pt x="7262621" y="52122"/>
                </a:lnTo>
                <a:lnTo>
                  <a:pt x="7231795" y="76275"/>
                </a:lnTo>
                <a:lnTo>
                  <a:pt x="7261111" y="76275"/>
                </a:lnTo>
                <a:lnTo>
                  <a:pt x="7274433" y="65837"/>
                </a:lnTo>
                <a:lnTo>
                  <a:pt x="7311982" y="42324"/>
                </a:lnTo>
                <a:lnTo>
                  <a:pt x="7354003" y="26648"/>
                </a:lnTo>
                <a:lnTo>
                  <a:pt x="7398733" y="18810"/>
                </a:lnTo>
                <a:lnTo>
                  <a:pt x="7523609" y="18810"/>
                </a:lnTo>
                <a:lnTo>
                  <a:pt x="7497396" y="9013"/>
                </a:lnTo>
                <a:lnTo>
                  <a:pt x="7448370" y="392"/>
                </a:lnTo>
                <a:close/>
              </a:path>
              <a:path w="7616190" h="76835">
                <a:moveTo>
                  <a:pt x="7523609" y="18810"/>
                </a:moveTo>
                <a:lnTo>
                  <a:pt x="7444407" y="18810"/>
                </a:lnTo>
                <a:lnTo>
                  <a:pt x="7489261" y="26648"/>
                </a:lnTo>
                <a:lnTo>
                  <a:pt x="7531531" y="42324"/>
                </a:lnTo>
                <a:lnTo>
                  <a:pt x="7569454" y="65837"/>
                </a:lnTo>
                <a:lnTo>
                  <a:pt x="7582775" y="76275"/>
                </a:lnTo>
                <a:lnTo>
                  <a:pt x="7615710" y="76275"/>
                </a:lnTo>
                <a:lnTo>
                  <a:pt x="7584821" y="52122"/>
                </a:lnTo>
                <a:lnTo>
                  <a:pt x="7543533" y="26257"/>
                </a:lnTo>
                <a:lnTo>
                  <a:pt x="7523609" y="18810"/>
                </a:lnTo>
                <a:close/>
              </a:path>
              <a:path w="7616190" h="76835">
                <a:moveTo>
                  <a:pt x="6707349" y="392"/>
                </a:moveTo>
                <a:lnTo>
                  <a:pt x="6657384" y="392"/>
                </a:lnTo>
                <a:lnTo>
                  <a:pt x="6608460" y="9013"/>
                </a:lnTo>
                <a:lnTo>
                  <a:pt x="6562538" y="26257"/>
                </a:lnTo>
                <a:lnTo>
                  <a:pt x="6521577" y="52122"/>
                </a:lnTo>
                <a:lnTo>
                  <a:pt x="6490750" y="76275"/>
                </a:lnTo>
                <a:lnTo>
                  <a:pt x="6520066" y="76275"/>
                </a:lnTo>
                <a:lnTo>
                  <a:pt x="6533388" y="65837"/>
                </a:lnTo>
                <a:lnTo>
                  <a:pt x="6570944" y="42324"/>
                </a:lnTo>
                <a:lnTo>
                  <a:pt x="6612981" y="26648"/>
                </a:lnTo>
                <a:lnTo>
                  <a:pt x="6657728" y="18810"/>
                </a:lnTo>
                <a:lnTo>
                  <a:pt x="6782629" y="18810"/>
                </a:lnTo>
                <a:lnTo>
                  <a:pt x="6756397" y="9013"/>
                </a:lnTo>
                <a:lnTo>
                  <a:pt x="6707349" y="392"/>
                </a:lnTo>
                <a:close/>
              </a:path>
              <a:path w="7616190" h="76835">
                <a:moveTo>
                  <a:pt x="6782629" y="18810"/>
                </a:moveTo>
                <a:lnTo>
                  <a:pt x="6703415" y="18810"/>
                </a:lnTo>
                <a:lnTo>
                  <a:pt x="6748271" y="26648"/>
                </a:lnTo>
                <a:lnTo>
                  <a:pt x="6790526" y="42324"/>
                </a:lnTo>
                <a:lnTo>
                  <a:pt x="6828409" y="65837"/>
                </a:lnTo>
                <a:lnTo>
                  <a:pt x="6841730" y="76275"/>
                </a:lnTo>
                <a:lnTo>
                  <a:pt x="6874729" y="76275"/>
                </a:lnTo>
                <a:lnTo>
                  <a:pt x="6843903" y="52122"/>
                </a:lnTo>
                <a:lnTo>
                  <a:pt x="6802568" y="26257"/>
                </a:lnTo>
                <a:lnTo>
                  <a:pt x="6782629" y="18810"/>
                </a:lnTo>
                <a:close/>
              </a:path>
              <a:path w="7616190" h="76835">
                <a:moveTo>
                  <a:pt x="5966344" y="392"/>
                </a:moveTo>
                <a:lnTo>
                  <a:pt x="5916392" y="392"/>
                </a:lnTo>
                <a:lnTo>
                  <a:pt x="5867471" y="9013"/>
                </a:lnTo>
                <a:lnTo>
                  <a:pt x="5821533" y="26257"/>
                </a:lnTo>
                <a:lnTo>
                  <a:pt x="5780532" y="52122"/>
                </a:lnTo>
                <a:lnTo>
                  <a:pt x="5749705" y="76275"/>
                </a:lnTo>
                <a:lnTo>
                  <a:pt x="5779121" y="76275"/>
                </a:lnTo>
                <a:lnTo>
                  <a:pt x="5792470" y="65837"/>
                </a:lnTo>
                <a:lnTo>
                  <a:pt x="5830019" y="42324"/>
                </a:lnTo>
                <a:lnTo>
                  <a:pt x="5872037" y="26648"/>
                </a:lnTo>
                <a:lnTo>
                  <a:pt x="5916760" y="18810"/>
                </a:lnTo>
                <a:lnTo>
                  <a:pt x="6041598" y="18810"/>
                </a:lnTo>
                <a:lnTo>
                  <a:pt x="6015374" y="9013"/>
                </a:lnTo>
                <a:lnTo>
                  <a:pt x="5966344" y="392"/>
                </a:lnTo>
                <a:close/>
              </a:path>
              <a:path w="7616190" h="76835">
                <a:moveTo>
                  <a:pt x="6041598" y="18810"/>
                </a:moveTo>
                <a:lnTo>
                  <a:pt x="5962420" y="18810"/>
                </a:lnTo>
                <a:lnTo>
                  <a:pt x="6007251" y="26648"/>
                </a:lnTo>
                <a:lnTo>
                  <a:pt x="6049488" y="42324"/>
                </a:lnTo>
                <a:lnTo>
                  <a:pt x="6087364" y="65837"/>
                </a:lnTo>
                <a:lnTo>
                  <a:pt x="6100685" y="76275"/>
                </a:lnTo>
                <a:lnTo>
                  <a:pt x="6133684" y="76275"/>
                </a:lnTo>
                <a:lnTo>
                  <a:pt x="6102858" y="52122"/>
                </a:lnTo>
                <a:lnTo>
                  <a:pt x="6061530" y="26257"/>
                </a:lnTo>
                <a:lnTo>
                  <a:pt x="6041598" y="18810"/>
                </a:lnTo>
                <a:close/>
              </a:path>
              <a:path w="7616190" h="76835">
                <a:moveTo>
                  <a:pt x="5225362" y="392"/>
                </a:moveTo>
                <a:lnTo>
                  <a:pt x="5175411" y="392"/>
                </a:lnTo>
                <a:lnTo>
                  <a:pt x="5126494" y="9013"/>
                </a:lnTo>
                <a:lnTo>
                  <a:pt x="5080575" y="26257"/>
                </a:lnTo>
                <a:lnTo>
                  <a:pt x="5039614" y="52122"/>
                </a:lnTo>
                <a:lnTo>
                  <a:pt x="5008724" y="76275"/>
                </a:lnTo>
                <a:lnTo>
                  <a:pt x="5038992" y="76275"/>
                </a:lnTo>
                <a:lnTo>
                  <a:pt x="5052314" y="65837"/>
                </a:lnTo>
                <a:lnTo>
                  <a:pt x="5089860" y="42324"/>
                </a:lnTo>
                <a:lnTo>
                  <a:pt x="5131861" y="26648"/>
                </a:lnTo>
                <a:lnTo>
                  <a:pt x="5176534" y="18810"/>
                </a:lnTo>
                <a:lnTo>
                  <a:pt x="5300601" y="18810"/>
                </a:lnTo>
                <a:lnTo>
                  <a:pt x="5274388" y="9013"/>
                </a:lnTo>
                <a:lnTo>
                  <a:pt x="5225362" y="392"/>
                </a:lnTo>
                <a:close/>
              </a:path>
              <a:path w="7616190" h="76835">
                <a:moveTo>
                  <a:pt x="5300601" y="18810"/>
                </a:moveTo>
                <a:lnTo>
                  <a:pt x="5222098" y="18810"/>
                </a:lnTo>
                <a:lnTo>
                  <a:pt x="5266771" y="26648"/>
                </a:lnTo>
                <a:lnTo>
                  <a:pt x="5308772" y="42324"/>
                </a:lnTo>
                <a:lnTo>
                  <a:pt x="5346319" y="65837"/>
                </a:lnTo>
                <a:lnTo>
                  <a:pt x="5359667" y="76275"/>
                </a:lnTo>
                <a:lnTo>
                  <a:pt x="5392702" y="76275"/>
                </a:lnTo>
                <a:lnTo>
                  <a:pt x="5361813" y="52122"/>
                </a:lnTo>
                <a:lnTo>
                  <a:pt x="5320525" y="26257"/>
                </a:lnTo>
                <a:lnTo>
                  <a:pt x="5300601" y="18810"/>
                </a:lnTo>
                <a:close/>
              </a:path>
              <a:path w="7616190" h="76835">
                <a:moveTo>
                  <a:pt x="4484317" y="392"/>
                </a:moveTo>
                <a:lnTo>
                  <a:pt x="4434366" y="392"/>
                </a:lnTo>
                <a:lnTo>
                  <a:pt x="4385449" y="9013"/>
                </a:lnTo>
                <a:lnTo>
                  <a:pt x="4339530" y="26257"/>
                </a:lnTo>
                <a:lnTo>
                  <a:pt x="4298569" y="52122"/>
                </a:lnTo>
                <a:lnTo>
                  <a:pt x="4267742" y="76275"/>
                </a:lnTo>
                <a:lnTo>
                  <a:pt x="4297947" y="76275"/>
                </a:lnTo>
                <a:lnTo>
                  <a:pt x="4311269" y="65837"/>
                </a:lnTo>
                <a:lnTo>
                  <a:pt x="4348825" y="42324"/>
                </a:lnTo>
                <a:lnTo>
                  <a:pt x="4390862" y="26648"/>
                </a:lnTo>
                <a:lnTo>
                  <a:pt x="4435609" y="18810"/>
                </a:lnTo>
                <a:lnTo>
                  <a:pt x="4559556" y="18810"/>
                </a:lnTo>
                <a:lnTo>
                  <a:pt x="4533343" y="9013"/>
                </a:lnTo>
                <a:lnTo>
                  <a:pt x="4484317" y="392"/>
                </a:lnTo>
                <a:close/>
              </a:path>
              <a:path w="7616190" h="76835">
                <a:moveTo>
                  <a:pt x="4559556" y="18810"/>
                </a:moveTo>
                <a:lnTo>
                  <a:pt x="4481296" y="18810"/>
                </a:lnTo>
                <a:lnTo>
                  <a:pt x="4526152" y="26648"/>
                </a:lnTo>
                <a:lnTo>
                  <a:pt x="4568407" y="42324"/>
                </a:lnTo>
                <a:lnTo>
                  <a:pt x="4606290" y="65837"/>
                </a:lnTo>
                <a:lnTo>
                  <a:pt x="4619611" y="76275"/>
                </a:lnTo>
                <a:lnTo>
                  <a:pt x="4651657" y="76275"/>
                </a:lnTo>
                <a:lnTo>
                  <a:pt x="4620768" y="52122"/>
                </a:lnTo>
                <a:lnTo>
                  <a:pt x="4579480" y="26257"/>
                </a:lnTo>
                <a:lnTo>
                  <a:pt x="4559556" y="18810"/>
                </a:lnTo>
                <a:close/>
              </a:path>
              <a:path w="7616190" h="76835">
                <a:moveTo>
                  <a:pt x="3743336" y="392"/>
                </a:moveTo>
                <a:lnTo>
                  <a:pt x="3693384" y="392"/>
                </a:lnTo>
                <a:lnTo>
                  <a:pt x="3644463" y="9013"/>
                </a:lnTo>
                <a:lnTo>
                  <a:pt x="3598525" y="26257"/>
                </a:lnTo>
                <a:lnTo>
                  <a:pt x="3557524" y="52122"/>
                </a:lnTo>
                <a:lnTo>
                  <a:pt x="3526697" y="76275"/>
                </a:lnTo>
                <a:lnTo>
                  <a:pt x="3557002" y="76275"/>
                </a:lnTo>
                <a:lnTo>
                  <a:pt x="3570351" y="65837"/>
                </a:lnTo>
                <a:lnTo>
                  <a:pt x="3607900" y="42324"/>
                </a:lnTo>
                <a:lnTo>
                  <a:pt x="3649918" y="26648"/>
                </a:lnTo>
                <a:lnTo>
                  <a:pt x="3694641" y="18810"/>
                </a:lnTo>
                <a:lnTo>
                  <a:pt x="3818590" y="18810"/>
                </a:lnTo>
                <a:lnTo>
                  <a:pt x="3792366" y="9013"/>
                </a:lnTo>
                <a:lnTo>
                  <a:pt x="3743336" y="392"/>
                </a:lnTo>
                <a:close/>
              </a:path>
              <a:path w="7616190" h="76835">
                <a:moveTo>
                  <a:pt x="3818590" y="18810"/>
                </a:moveTo>
                <a:lnTo>
                  <a:pt x="3740301" y="18810"/>
                </a:lnTo>
                <a:lnTo>
                  <a:pt x="3785132" y="26648"/>
                </a:lnTo>
                <a:lnTo>
                  <a:pt x="3827369" y="42324"/>
                </a:lnTo>
                <a:lnTo>
                  <a:pt x="3865245" y="65837"/>
                </a:lnTo>
                <a:lnTo>
                  <a:pt x="3878566" y="76275"/>
                </a:lnTo>
                <a:lnTo>
                  <a:pt x="3910676" y="76275"/>
                </a:lnTo>
                <a:lnTo>
                  <a:pt x="3879850" y="52122"/>
                </a:lnTo>
                <a:lnTo>
                  <a:pt x="3838522" y="26257"/>
                </a:lnTo>
                <a:lnTo>
                  <a:pt x="3818590" y="18810"/>
                </a:lnTo>
                <a:close/>
              </a:path>
              <a:path w="7616190" h="76835">
                <a:moveTo>
                  <a:pt x="3002344" y="392"/>
                </a:moveTo>
                <a:lnTo>
                  <a:pt x="2952379" y="392"/>
                </a:lnTo>
                <a:lnTo>
                  <a:pt x="2903440" y="9013"/>
                </a:lnTo>
                <a:lnTo>
                  <a:pt x="2857487" y="26257"/>
                </a:lnTo>
                <a:lnTo>
                  <a:pt x="2816479" y="52122"/>
                </a:lnTo>
                <a:lnTo>
                  <a:pt x="2785652" y="76275"/>
                </a:lnTo>
                <a:lnTo>
                  <a:pt x="2815957" y="76275"/>
                </a:lnTo>
                <a:lnTo>
                  <a:pt x="2829306" y="65837"/>
                </a:lnTo>
                <a:lnTo>
                  <a:pt x="2866855" y="42324"/>
                </a:lnTo>
                <a:lnTo>
                  <a:pt x="2908873" y="26648"/>
                </a:lnTo>
                <a:lnTo>
                  <a:pt x="2953596" y="18810"/>
                </a:lnTo>
                <a:lnTo>
                  <a:pt x="3077591" y="18810"/>
                </a:lnTo>
                <a:lnTo>
                  <a:pt x="3051377" y="9013"/>
                </a:lnTo>
                <a:lnTo>
                  <a:pt x="3002344" y="392"/>
                </a:lnTo>
                <a:close/>
              </a:path>
              <a:path w="7616190" h="76835">
                <a:moveTo>
                  <a:pt x="3077591" y="18810"/>
                </a:moveTo>
                <a:lnTo>
                  <a:pt x="2999256" y="18810"/>
                </a:lnTo>
                <a:lnTo>
                  <a:pt x="3044087" y="26648"/>
                </a:lnTo>
                <a:lnTo>
                  <a:pt x="3086324" y="42324"/>
                </a:lnTo>
                <a:lnTo>
                  <a:pt x="3124200" y="65837"/>
                </a:lnTo>
                <a:lnTo>
                  <a:pt x="3137548" y="76275"/>
                </a:lnTo>
                <a:lnTo>
                  <a:pt x="3169631" y="76275"/>
                </a:lnTo>
                <a:lnTo>
                  <a:pt x="3138804" y="52122"/>
                </a:lnTo>
                <a:lnTo>
                  <a:pt x="3097517" y="26257"/>
                </a:lnTo>
                <a:lnTo>
                  <a:pt x="3077591" y="18810"/>
                </a:lnTo>
                <a:close/>
              </a:path>
              <a:path w="7616190" h="76835">
                <a:moveTo>
                  <a:pt x="2261309" y="392"/>
                </a:moveTo>
                <a:lnTo>
                  <a:pt x="2211358" y="392"/>
                </a:lnTo>
                <a:lnTo>
                  <a:pt x="2162441" y="9013"/>
                </a:lnTo>
                <a:lnTo>
                  <a:pt x="2116522" y="26257"/>
                </a:lnTo>
                <a:lnTo>
                  <a:pt x="2075561" y="52122"/>
                </a:lnTo>
                <a:lnTo>
                  <a:pt x="2044671" y="76275"/>
                </a:lnTo>
                <a:lnTo>
                  <a:pt x="2074939" y="76275"/>
                </a:lnTo>
                <a:lnTo>
                  <a:pt x="2088261" y="65837"/>
                </a:lnTo>
                <a:lnTo>
                  <a:pt x="2125810" y="42324"/>
                </a:lnTo>
                <a:lnTo>
                  <a:pt x="2167831" y="26648"/>
                </a:lnTo>
                <a:lnTo>
                  <a:pt x="2212561" y="18810"/>
                </a:lnTo>
                <a:lnTo>
                  <a:pt x="2336548" y="18810"/>
                </a:lnTo>
                <a:lnTo>
                  <a:pt x="2310335" y="9013"/>
                </a:lnTo>
                <a:lnTo>
                  <a:pt x="2261309" y="392"/>
                </a:lnTo>
                <a:close/>
              </a:path>
              <a:path w="7616190" h="76835">
                <a:moveTo>
                  <a:pt x="2336548" y="18810"/>
                </a:moveTo>
                <a:lnTo>
                  <a:pt x="2258235" y="18810"/>
                </a:lnTo>
                <a:lnTo>
                  <a:pt x="2303089" y="26648"/>
                </a:lnTo>
                <a:lnTo>
                  <a:pt x="2345359" y="42324"/>
                </a:lnTo>
                <a:lnTo>
                  <a:pt x="2383282" y="65837"/>
                </a:lnTo>
                <a:lnTo>
                  <a:pt x="2396603" y="76275"/>
                </a:lnTo>
                <a:lnTo>
                  <a:pt x="2428649" y="76275"/>
                </a:lnTo>
                <a:lnTo>
                  <a:pt x="2397760" y="52122"/>
                </a:lnTo>
                <a:lnTo>
                  <a:pt x="2356472" y="26257"/>
                </a:lnTo>
                <a:lnTo>
                  <a:pt x="2336548" y="18810"/>
                </a:lnTo>
                <a:close/>
              </a:path>
              <a:path w="7616190" h="76835">
                <a:moveTo>
                  <a:pt x="1520264" y="392"/>
                </a:moveTo>
                <a:lnTo>
                  <a:pt x="1470313" y="392"/>
                </a:lnTo>
                <a:lnTo>
                  <a:pt x="1421396" y="9013"/>
                </a:lnTo>
                <a:lnTo>
                  <a:pt x="1375477" y="26257"/>
                </a:lnTo>
                <a:lnTo>
                  <a:pt x="1334516" y="52122"/>
                </a:lnTo>
                <a:lnTo>
                  <a:pt x="1303689" y="76275"/>
                </a:lnTo>
                <a:lnTo>
                  <a:pt x="1333894" y="76275"/>
                </a:lnTo>
                <a:lnTo>
                  <a:pt x="1347216" y="65837"/>
                </a:lnTo>
                <a:lnTo>
                  <a:pt x="1384772" y="42324"/>
                </a:lnTo>
                <a:lnTo>
                  <a:pt x="1426809" y="26648"/>
                </a:lnTo>
                <a:lnTo>
                  <a:pt x="1471556" y="18810"/>
                </a:lnTo>
                <a:lnTo>
                  <a:pt x="1595503" y="18810"/>
                </a:lnTo>
                <a:lnTo>
                  <a:pt x="1569290" y="9013"/>
                </a:lnTo>
                <a:lnTo>
                  <a:pt x="1520264" y="392"/>
                </a:lnTo>
                <a:close/>
              </a:path>
              <a:path w="7616190" h="76835">
                <a:moveTo>
                  <a:pt x="1595503" y="18810"/>
                </a:moveTo>
                <a:lnTo>
                  <a:pt x="1517243" y="18810"/>
                </a:lnTo>
                <a:lnTo>
                  <a:pt x="1562099" y="26648"/>
                </a:lnTo>
                <a:lnTo>
                  <a:pt x="1604354" y="42324"/>
                </a:lnTo>
                <a:lnTo>
                  <a:pt x="1642237" y="65837"/>
                </a:lnTo>
                <a:lnTo>
                  <a:pt x="1655558" y="76275"/>
                </a:lnTo>
                <a:lnTo>
                  <a:pt x="1687604" y="76275"/>
                </a:lnTo>
                <a:lnTo>
                  <a:pt x="1656714" y="52122"/>
                </a:lnTo>
                <a:lnTo>
                  <a:pt x="1615427" y="26257"/>
                </a:lnTo>
                <a:lnTo>
                  <a:pt x="1595503" y="18810"/>
                </a:lnTo>
                <a:close/>
              </a:path>
              <a:path w="7616190" h="76835">
                <a:moveTo>
                  <a:pt x="779283" y="392"/>
                </a:moveTo>
                <a:lnTo>
                  <a:pt x="729331" y="392"/>
                </a:lnTo>
                <a:lnTo>
                  <a:pt x="680410" y="9013"/>
                </a:lnTo>
                <a:lnTo>
                  <a:pt x="634472" y="26257"/>
                </a:lnTo>
                <a:lnTo>
                  <a:pt x="593470" y="52122"/>
                </a:lnTo>
                <a:lnTo>
                  <a:pt x="562644" y="76275"/>
                </a:lnTo>
                <a:lnTo>
                  <a:pt x="592949" y="76275"/>
                </a:lnTo>
                <a:lnTo>
                  <a:pt x="606298" y="65837"/>
                </a:lnTo>
                <a:lnTo>
                  <a:pt x="643847" y="42324"/>
                </a:lnTo>
                <a:lnTo>
                  <a:pt x="685865" y="26648"/>
                </a:lnTo>
                <a:lnTo>
                  <a:pt x="730588" y="18810"/>
                </a:lnTo>
                <a:lnTo>
                  <a:pt x="854537" y="18810"/>
                </a:lnTo>
                <a:lnTo>
                  <a:pt x="828313" y="9013"/>
                </a:lnTo>
                <a:lnTo>
                  <a:pt x="779283" y="392"/>
                </a:lnTo>
                <a:close/>
              </a:path>
              <a:path w="7616190" h="76835">
                <a:moveTo>
                  <a:pt x="854537" y="18810"/>
                </a:moveTo>
                <a:lnTo>
                  <a:pt x="776248" y="18810"/>
                </a:lnTo>
                <a:lnTo>
                  <a:pt x="821079" y="26648"/>
                </a:lnTo>
                <a:lnTo>
                  <a:pt x="863316" y="42324"/>
                </a:lnTo>
                <a:lnTo>
                  <a:pt x="901192" y="65837"/>
                </a:lnTo>
                <a:lnTo>
                  <a:pt x="914513" y="76275"/>
                </a:lnTo>
                <a:lnTo>
                  <a:pt x="946623" y="76275"/>
                </a:lnTo>
                <a:lnTo>
                  <a:pt x="915797" y="52122"/>
                </a:lnTo>
                <a:lnTo>
                  <a:pt x="874469" y="26257"/>
                </a:lnTo>
                <a:lnTo>
                  <a:pt x="854537" y="18810"/>
                </a:lnTo>
                <a:close/>
              </a:path>
              <a:path w="7616190" h="76835">
                <a:moveTo>
                  <a:pt x="20955" y="0"/>
                </a:moveTo>
                <a:lnTo>
                  <a:pt x="0" y="18288"/>
                </a:lnTo>
                <a:lnTo>
                  <a:pt x="43043" y="19673"/>
                </a:lnTo>
                <a:lnTo>
                  <a:pt x="85169" y="28003"/>
                </a:lnTo>
                <a:lnTo>
                  <a:pt x="124747" y="43362"/>
                </a:lnTo>
                <a:lnTo>
                  <a:pt x="160147" y="65837"/>
                </a:lnTo>
                <a:lnTo>
                  <a:pt x="173495" y="76275"/>
                </a:lnTo>
                <a:lnTo>
                  <a:pt x="205578" y="76275"/>
                </a:lnTo>
                <a:lnTo>
                  <a:pt x="174752" y="52122"/>
                </a:lnTo>
                <a:lnTo>
                  <a:pt x="140594" y="29961"/>
                </a:lnTo>
                <a:lnTo>
                  <a:pt x="102949" y="14059"/>
                </a:lnTo>
                <a:lnTo>
                  <a:pt x="62755" y="4157"/>
                </a:lnTo>
                <a:lnTo>
                  <a:pt x="20955" y="0"/>
                </a:lnTo>
                <a:close/>
              </a:path>
            </a:pathLst>
          </a:custGeom>
          <a:solidFill>
            <a:srgbClr val="CDD9EF">
              <a:alpha val="14901"/>
            </a:srgbClr>
          </a:solidFill>
        </p:spPr>
        <p:txBody>
          <a:bodyPr wrap="square" lIns="0" tIns="0" rIns="0" bIns="0" rtlCol="0"/>
          <a:lstStyle/>
          <a:p>
            <a:endParaRPr sz="1800" b="0" i="0" dirty="0">
              <a:latin typeface="Glacial Indifference" pitchFamily="2" charset="0"/>
            </a:endParaRPr>
          </a:p>
        </p:txBody>
      </p:sp>
      <p:pic>
        <p:nvPicPr>
          <p:cNvPr id="13" name="Picture 2" descr="RÃ©sultat de recherche d'images pour &quot;club Abidjan ville durable&quot;">
            <a:extLst>
              <a:ext uri="{FF2B5EF4-FFF2-40B4-BE49-F238E27FC236}">
                <a16:creationId xmlns:a16="http://schemas.microsoft.com/office/drawing/2014/main" id="{92AA123D-11B5-9B4B-84B6-35830C3D66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670958"/>
            <a:ext cx="934078" cy="3055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305BD7-60B8-6E45-B39A-EEE9300007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Glacial Indifference" pitchFamily="2" charset="0"/>
              </a:defRPr>
            </a:lvl1pPr>
          </a:lstStyle>
          <a:p>
            <a:fld id="{515DA83F-A535-074D-9AF5-97E8E76803D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Parallélogramme 28">
            <a:extLst>
              <a:ext uri="{FF2B5EF4-FFF2-40B4-BE49-F238E27FC236}">
                <a16:creationId xmlns:a16="http://schemas.microsoft.com/office/drawing/2014/main" id="{A89E2926-9ECD-FF4D-93D0-2F7142246A7F}"/>
              </a:ext>
            </a:extLst>
          </p:cNvPr>
          <p:cNvSpPr/>
          <p:nvPr userDrawn="1"/>
        </p:nvSpPr>
        <p:spPr>
          <a:xfrm rot="10800000" flipH="1" flipV="1">
            <a:off x="103915" y="4348851"/>
            <a:ext cx="2357290" cy="795617"/>
          </a:xfrm>
          <a:prstGeom prst="parallelogram">
            <a:avLst>
              <a:gd name="adj" fmla="val 72734"/>
            </a:avLst>
          </a:prstGeom>
          <a:solidFill>
            <a:srgbClr val="397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 pitchFamily="2" charset="0"/>
            </a:endParaRPr>
          </a:p>
        </p:txBody>
      </p:sp>
      <p:sp>
        <p:nvSpPr>
          <p:cNvPr id="30" name="Parallélogramme 29">
            <a:extLst>
              <a:ext uri="{FF2B5EF4-FFF2-40B4-BE49-F238E27FC236}">
                <a16:creationId xmlns:a16="http://schemas.microsoft.com/office/drawing/2014/main" id="{47D132F0-7085-864E-92CA-B135092409AC}"/>
              </a:ext>
            </a:extLst>
          </p:cNvPr>
          <p:cNvSpPr/>
          <p:nvPr userDrawn="1"/>
        </p:nvSpPr>
        <p:spPr>
          <a:xfrm flipH="1" flipV="1">
            <a:off x="-3243" y="4317319"/>
            <a:ext cx="2357289" cy="777603"/>
          </a:xfrm>
          <a:prstGeom prst="parallelogram">
            <a:avLst>
              <a:gd name="adj" fmla="val 72481"/>
            </a:avLst>
          </a:prstGeom>
          <a:solidFill>
            <a:srgbClr val="F27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 pitchFamily="2" charset="0"/>
              <a:ea typeface="+mn-ea"/>
              <a:cs typeface="+mn-cs"/>
            </a:endParaRPr>
          </a:p>
        </p:txBody>
      </p:sp>
      <p:sp>
        <p:nvSpPr>
          <p:cNvPr id="41" name="Parallélogramme 40">
            <a:extLst>
              <a:ext uri="{FF2B5EF4-FFF2-40B4-BE49-F238E27FC236}">
                <a16:creationId xmlns:a16="http://schemas.microsoft.com/office/drawing/2014/main" id="{132CBA8C-C31D-E24B-B878-013AD3421747}"/>
              </a:ext>
            </a:extLst>
          </p:cNvPr>
          <p:cNvSpPr/>
          <p:nvPr userDrawn="1"/>
        </p:nvSpPr>
        <p:spPr>
          <a:xfrm rot="10800000" flipH="1" flipV="1">
            <a:off x="3026091" y="902861"/>
            <a:ext cx="5881363" cy="1631746"/>
          </a:xfrm>
          <a:prstGeom prst="parallelogram">
            <a:avLst>
              <a:gd name="adj" fmla="val 72734"/>
            </a:avLst>
          </a:prstGeom>
          <a:solidFill>
            <a:srgbClr val="397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 pitchFamily="2" charset="0"/>
            </a:endParaRP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BEC4378B-1932-EA4D-9DAE-7A0A761EF98F}"/>
              </a:ext>
            </a:extLst>
          </p:cNvPr>
          <p:cNvGrpSpPr/>
          <p:nvPr userDrawn="1"/>
        </p:nvGrpSpPr>
        <p:grpSpPr>
          <a:xfrm flipV="1">
            <a:off x="5979427" y="0"/>
            <a:ext cx="3164573" cy="295370"/>
            <a:chOff x="6826209" y="994569"/>
            <a:chExt cx="5353633" cy="623539"/>
          </a:xfrm>
          <a:solidFill>
            <a:srgbClr val="F27301"/>
          </a:solidFill>
        </p:grpSpPr>
        <p:sp>
          <p:nvSpPr>
            <p:cNvPr id="43" name="Parallélogramme 42">
              <a:extLst>
                <a:ext uri="{FF2B5EF4-FFF2-40B4-BE49-F238E27FC236}">
                  <a16:creationId xmlns:a16="http://schemas.microsoft.com/office/drawing/2014/main" id="{8F004E06-34AD-F34E-BEB6-0BD26877384A}"/>
                </a:ext>
              </a:extLst>
            </p:cNvPr>
            <p:cNvSpPr/>
            <p:nvPr/>
          </p:nvSpPr>
          <p:spPr>
            <a:xfrm flipV="1">
              <a:off x="6826209" y="994569"/>
              <a:ext cx="5178056" cy="623539"/>
            </a:xfrm>
            <a:prstGeom prst="parallelogram">
              <a:avLst>
                <a:gd name="adj" fmla="val 5096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 pitchFamily="2" charset="0"/>
                <a:ea typeface="+mn-ea"/>
                <a:cs typeface="+mn-cs"/>
              </a:endParaRPr>
            </a:p>
          </p:txBody>
        </p:sp>
        <p:sp>
          <p:nvSpPr>
            <p:cNvPr id="44" name="Parallélogramme 43">
              <a:extLst>
                <a:ext uri="{FF2B5EF4-FFF2-40B4-BE49-F238E27FC236}">
                  <a16:creationId xmlns:a16="http://schemas.microsoft.com/office/drawing/2014/main" id="{CD308B4E-2B76-A94D-981A-01EDE48FB97A}"/>
                </a:ext>
              </a:extLst>
            </p:cNvPr>
            <p:cNvSpPr/>
            <p:nvPr/>
          </p:nvSpPr>
          <p:spPr>
            <a:xfrm flipV="1">
              <a:off x="11430000" y="994569"/>
              <a:ext cx="749842" cy="623539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 pitchFamily="2" charset="0"/>
                <a:ea typeface="+mn-ea"/>
                <a:cs typeface="+mn-cs"/>
              </a:endParaRPr>
            </a:p>
          </p:txBody>
        </p:sp>
      </p:grpSp>
      <p:sp>
        <p:nvSpPr>
          <p:cNvPr id="45" name="Parallélogramme 44">
            <a:extLst>
              <a:ext uri="{FF2B5EF4-FFF2-40B4-BE49-F238E27FC236}">
                <a16:creationId xmlns:a16="http://schemas.microsoft.com/office/drawing/2014/main" id="{380AE5B0-2422-B54B-9F24-BD5193E9638B}"/>
              </a:ext>
            </a:extLst>
          </p:cNvPr>
          <p:cNvSpPr/>
          <p:nvPr userDrawn="1"/>
        </p:nvSpPr>
        <p:spPr>
          <a:xfrm flipH="1" flipV="1">
            <a:off x="5756304" y="707895"/>
            <a:ext cx="2321034" cy="221936"/>
          </a:xfrm>
          <a:prstGeom prst="parallelogram">
            <a:avLst>
              <a:gd name="adj" fmla="val 50964"/>
            </a:avLst>
          </a:prstGeom>
          <a:solidFill>
            <a:srgbClr val="397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 pitchFamily="2" charset="0"/>
              <a:ea typeface="+mn-ea"/>
              <a:cs typeface="+mn-cs"/>
            </a:endParaRP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14C63685-FCE1-D340-A207-DB6D4461B382}"/>
              </a:ext>
            </a:extLst>
          </p:cNvPr>
          <p:cNvGrpSpPr/>
          <p:nvPr userDrawn="1"/>
        </p:nvGrpSpPr>
        <p:grpSpPr>
          <a:xfrm flipV="1">
            <a:off x="5874300" y="58898"/>
            <a:ext cx="3216186" cy="326790"/>
            <a:chOff x="6826209" y="994569"/>
            <a:chExt cx="5353633" cy="623539"/>
          </a:xfrm>
          <a:solidFill>
            <a:srgbClr val="397730"/>
          </a:solidFill>
        </p:grpSpPr>
        <p:sp>
          <p:nvSpPr>
            <p:cNvPr id="47" name="Parallélogramme 46">
              <a:extLst>
                <a:ext uri="{FF2B5EF4-FFF2-40B4-BE49-F238E27FC236}">
                  <a16:creationId xmlns:a16="http://schemas.microsoft.com/office/drawing/2014/main" id="{AA5A76A6-628C-024B-93D8-532443F38C68}"/>
                </a:ext>
              </a:extLst>
            </p:cNvPr>
            <p:cNvSpPr/>
            <p:nvPr/>
          </p:nvSpPr>
          <p:spPr>
            <a:xfrm flipV="1">
              <a:off x="6826209" y="994569"/>
              <a:ext cx="5178056" cy="623539"/>
            </a:xfrm>
            <a:prstGeom prst="parallelogram">
              <a:avLst>
                <a:gd name="adj" fmla="val 5096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 pitchFamily="2" charset="0"/>
                <a:ea typeface="+mn-ea"/>
                <a:cs typeface="+mn-cs"/>
              </a:endParaRPr>
            </a:p>
          </p:txBody>
        </p:sp>
        <p:sp>
          <p:nvSpPr>
            <p:cNvPr id="48" name="Parallélogramme 47">
              <a:extLst>
                <a:ext uri="{FF2B5EF4-FFF2-40B4-BE49-F238E27FC236}">
                  <a16:creationId xmlns:a16="http://schemas.microsoft.com/office/drawing/2014/main" id="{17E70424-E381-8544-8354-2E54D181BB85}"/>
                </a:ext>
              </a:extLst>
            </p:cNvPr>
            <p:cNvSpPr/>
            <p:nvPr/>
          </p:nvSpPr>
          <p:spPr>
            <a:xfrm flipV="1">
              <a:off x="11430000" y="994569"/>
              <a:ext cx="749842" cy="623539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 pitchFamily="2" charset="0"/>
                <a:ea typeface="+mn-ea"/>
                <a:cs typeface="+mn-cs"/>
              </a:endParaRPr>
            </a:p>
          </p:txBody>
        </p:sp>
      </p:grpSp>
      <p:sp>
        <p:nvSpPr>
          <p:cNvPr id="49" name="Parallélogramme 48">
            <a:extLst>
              <a:ext uri="{FF2B5EF4-FFF2-40B4-BE49-F238E27FC236}">
                <a16:creationId xmlns:a16="http://schemas.microsoft.com/office/drawing/2014/main" id="{EE562794-6F7D-9945-A698-E25E0046B0FC}"/>
              </a:ext>
            </a:extLst>
          </p:cNvPr>
          <p:cNvSpPr/>
          <p:nvPr userDrawn="1"/>
        </p:nvSpPr>
        <p:spPr>
          <a:xfrm>
            <a:off x="4720025" y="374902"/>
            <a:ext cx="4060432" cy="352056"/>
          </a:xfrm>
          <a:prstGeom prst="parallelogram">
            <a:avLst>
              <a:gd name="adj" fmla="val 63292"/>
            </a:avLst>
          </a:prstGeom>
          <a:solidFill>
            <a:srgbClr val="F27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 pitchFamily="2" charset="0"/>
              <a:ea typeface="+mn-ea"/>
              <a:cs typeface="+mn-cs"/>
            </a:endParaRPr>
          </a:p>
        </p:txBody>
      </p:sp>
      <p:sp>
        <p:nvSpPr>
          <p:cNvPr id="50" name="Parallélogramme 49">
            <a:extLst>
              <a:ext uri="{FF2B5EF4-FFF2-40B4-BE49-F238E27FC236}">
                <a16:creationId xmlns:a16="http://schemas.microsoft.com/office/drawing/2014/main" id="{BF6B56F0-59F4-C548-8F16-09D2B35D0DD3}"/>
              </a:ext>
            </a:extLst>
          </p:cNvPr>
          <p:cNvSpPr/>
          <p:nvPr userDrawn="1"/>
        </p:nvSpPr>
        <p:spPr>
          <a:xfrm flipH="1" flipV="1">
            <a:off x="2911871" y="822015"/>
            <a:ext cx="5881363" cy="1594800"/>
          </a:xfrm>
          <a:prstGeom prst="parallelogram">
            <a:avLst>
              <a:gd name="adj" fmla="val 72481"/>
            </a:avLst>
          </a:prstGeom>
          <a:solidFill>
            <a:srgbClr val="F27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 pitchFamily="2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Aucune description alternative pour cette image">
            <a:extLst>
              <a:ext uri="{FF2B5EF4-FFF2-40B4-BE49-F238E27FC236}">
                <a16:creationId xmlns:a16="http://schemas.microsoft.com/office/drawing/2014/main" id="{7F05958E-FD46-3E48-A037-047CBE3A0D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6" b="15509"/>
          <a:stretch/>
        </p:blipFill>
        <p:spPr bwMode="auto">
          <a:xfrm>
            <a:off x="1" y="0"/>
            <a:ext cx="9143999" cy="517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k object 17"/>
          <p:cNvSpPr/>
          <p:nvPr/>
        </p:nvSpPr>
        <p:spPr>
          <a:xfrm>
            <a:off x="1447042" y="5067230"/>
            <a:ext cx="7616191" cy="76835"/>
          </a:xfrm>
          <a:custGeom>
            <a:avLst/>
            <a:gdLst/>
            <a:ahLst/>
            <a:cxnLst/>
            <a:rect l="l" t="t" r="r" b="b"/>
            <a:pathLst>
              <a:path w="7616190" h="76835">
                <a:moveTo>
                  <a:pt x="7448370" y="392"/>
                </a:moveTo>
                <a:lnTo>
                  <a:pt x="7398419" y="392"/>
                </a:lnTo>
                <a:lnTo>
                  <a:pt x="7349502" y="9013"/>
                </a:lnTo>
                <a:lnTo>
                  <a:pt x="7303583" y="26257"/>
                </a:lnTo>
                <a:lnTo>
                  <a:pt x="7262621" y="52122"/>
                </a:lnTo>
                <a:lnTo>
                  <a:pt x="7231795" y="76275"/>
                </a:lnTo>
                <a:lnTo>
                  <a:pt x="7261111" y="76275"/>
                </a:lnTo>
                <a:lnTo>
                  <a:pt x="7274433" y="65837"/>
                </a:lnTo>
                <a:lnTo>
                  <a:pt x="7311982" y="42324"/>
                </a:lnTo>
                <a:lnTo>
                  <a:pt x="7354003" y="26648"/>
                </a:lnTo>
                <a:lnTo>
                  <a:pt x="7398733" y="18810"/>
                </a:lnTo>
                <a:lnTo>
                  <a:pt x="7523609" y="18810"/>
                </a:lnTo>
                <a:lnTo>
                  <a:pt x="7497396" y="9013"/>
                </a:lnTo>
                <a:lnTo>
                  <a:pt x="7448370" y="392"/>
                </a:lnTo>
                <a:close/>
              </a:path>
              <a:path w="7616190" h="76835">
                <a:moveTo>
                  <a:pt x="7523609" y="18810"/>
                </a:moveTo>
                <a:lnTo>
                  <a:pt x="7444407" y="18810"/>
                </a:lnTo>
                <a:lnTo>
                  <a:pt x="7489261" y="26648"/>
                </a:lnTo>
                <a:lnTo>
                  <a:pt x="7531531" y="42324"/>
                </a:lnTo>
                <a:lnTo>
                  <a:pt x="7569454" y="65837"/>
                </a:lnTo>
                <a:lnTo>
                  <a:pt x="7582775" y="76275"/>
                </a:lnTo>
                <a:lnTo>
                  <a:pt x="7615710" y="76275"/>
                </a:lnTo>
                <a:lnTo>
                  <a:pt x="7584821" y="52122"/>
                </a:lnTo>
                <a:lnTo>
                  <a:pt x="7543533" y="26257"/>
                </a:lnTo>
                <a:lnTo>
                  <a:pt x="7523609" y="18810"/>
                </a:lnTo>
                <a:close/>
              </a:path>
              <a:path w="7616190" h="76835">
                <a:moveTo>
                  <a:pt x="6707349" y="392"/>
                </a:moveTo>
                <a:lnTo>
                  <a:pt x="6657384" y="392"/>
                </a:lnTo>
                <a:lnTo>
                  <a:pt x="6608460" y="9013"/>
                </a:lnTo>
                <a:lnTo>
                  <a:pt x="6562538" y="26257"/>
                </a:lnTo>
                <a:lnTo>
                  <a:pt x="6521577" y="52122"/>
                </a:lnTo>
                <a:lnTo>
                  <a:pt x="6490750" y="76275"/>
                </a:lnTo>
                <a:lnTo>
                  <a:pt x="6520066" y="76275"/>
                </a:lnTo>
                <a:lnTo>
                  <a:pt x="6533388" y="65837"/>
                </a:lnTo>
                <a:lnTo>
                  <a:pt x="6570944" y="42324"/>
                </a:lnTo>
                <a:lnTo>
                  <a:pt x="6612981" y="26648"/>
                </a:lnTo>
                <a:lnTo>
                  <a:pt x="6657728" y="18810"/>
                </a:lnTo>
                <a:lnTo>
                  <a:pt x="6782629" y="18810"/>
                </a:lnTo>
                <a:lnTo>
                  <a:pt x="6756397" y="9013"/>
                </a:lnTo>
                <a:lnTo>
                  <a:pt x="6707349" y="392"/>
                </a:lnTo>
                <a:close/>
              </a:path>
              <a:path w="7616190" h="76835">
                <a:moveTo>
                  <a:pt x="6782629" y="18810"/>
                </a:moveTo>
                <a:lnTo>
                  <a:pt x="6703415" y="18810"/>
                </a:lnTo>
                <a:lnTo>
                  <a:pt x="6748271" y="26648"/>
                </a:lnTo>
                <a:lnTo>
                  <a:pt x="6790526" y="42324"/>
                </a:lnTo>
                <a:lnTo>
                  <a:pt x="6828409" y="65837"/>
                </a:lnTo>
                <a:lnTo>
                  <a:pt x="6841730" y="76275"/>
                </a:lnTo>
                <a:lnTo>
                  <a:pt x="6874729" y="76275"/>
                </a:lnTo>
                <a:lnTo>
                  <a:pt x="6843903" y="52122"/>
                </a:lnTo>
                <a:lnTo>
                  <a:pt x="6802568" y="26257"/>
                </a:lnTo>
                <a:lnTo>
                  <a:pt x="6782629" y="18810"/>
                </a:lnTo>
                <a:close/>
              </a:path>
              <a:path w="7616190" h="76835">
                <a:moveTo>
                  <a:pt x="5966344" y="392"/>
                </a:moveTo>
                <a:lnTo>
                  <a:pt x="5916392" y="392"/>
                </a:lnTo>
                <a:lnTo>
                  <a:pt x="5867471" y="9013"/>
                </a:lnTo>
                <a:lnTo>
                  <a:pt x="5821533" y="26257"/>
                </a:lnTo>
                <a:lnTo>
                  <a:pt x="5780532" y="52122"/>
                </a:lnTo>
                <a:lnTo>
                  <a:pt x="5749705" y="76275"/>
                </a:lnTo>
                <a:lnTo>
                  <a:pt x="5779121" y="76275"/>
                </a:lnTo>
                <a:lnTo>
                  <a:pt x="5792470" y="65837"/>
                </a:lnTo>
                <a:lnTo>
                  <a:pt x="5830019" y="42324"/>
                </a:lnTo>
                <a:lnTo>
                  <a:pt x="5872037" y="26648"/>
                </a:lnTo>
                <a:lnTo>
                  <a:pt x="5916760" y="18810"/>
                </a:lnTo>
                <a:lnTo>
                  <a:pt x="6041598" y="18810"/>
                </a:lnTo>
                <a:lnTo>
                  <a:pt x="6015374" y="9013"/>
                </a:lnTo>
                <a:lnTo>
                  <a:pt x="5966344" y="392"/>
                </a:lnTo>
                <a:close/>
              </a:path>
              <a:path w="7616190" h="76835">
                <a:moveTo>
                  <a:pt x="6041598" y="18810"/>
                </a:moveTo>
                <a:lnTo>
                  <a:pt x="5962420" y="18810"/>
                </a:lnTo>
                <a:lnTo>
                  <a:pt x="6007251" y="26648"/>
                </a:lnTo>
                <a:lnTo>
                  <a:pt x="6049488" y="42324"/>
                </a:lnTo>
                <a:lnTo>
                  <a:pt x="6087364" y="65837"/>
                </a:lnTo>
                <a:lnTo>
                  <a:pt x="6100685" y="76275"/>
                </a:lnTo>
                <a:lnTo>
                  <a:pt x="6133684" y="76275"/>
                </a:lnTo>
                <a:lnTo>
                  <a:pt x="6102858" y="52122"/>
                </a:lnTo>
                <a:lnTo>
                  <a:pt x="6061530" y="26257"/>
                </a:lnTo>
                <a:lnTo>
                  <a:pt x="6041598" y="18810"/>
                </a:lnTo>
                <a:close/>
              </a:path>
              <a:path w="7616190" h="76835">
                <a:moveTo>
                  <a:pt x="5225362" y="392"/>
                </a:moveTo>
                <a:lnTo>
                  <a:pt x="5175411" y="392"/>
                </a:lnTo>
                <a:lnTo>
                  <a:pt x="5126494" y="9013"/>
                </a:lnTo>
                <a:lnTo>
                  <a:pt x="5080575" y="26257"/>
                </a:lnTo>
                <a:lnTo>
                  <a:pt x="5039614" y="52122"/>
                </a:lnTo>
                <a:lnTo>
                  <a:pt x="5008724" y="76275"/>
                </a:lnTo>
                <a:lnTo>
                  <a:pt x="5038992" y="76275"/>
                </a:lnTo>
                <a:lnTo>
                  <a:pt x="5052314" y="65837"/>
                </a:lnTo>
                <a:lnTo>
                  <a:pt x="5089860" y="42324"/>
                </a:lnTo>
                <a:lnTo>
                  <a:pt x="5131861" y="26648"/>
                </a:lnTo>
                <a:lnTo>
                  <a:pt x="5176534" y="18810"/>
                </a:lnTo>
                <a:lnTo>
                  <a:pt x="5300601" y="18810"/>
                </a:lnTo>
                <a:lnTo>
                  <a:pt x="5274388" y="9013"/>
                </a:lnTo>
                <a:lnTo>
                  <a:pt x="5225362" y="392"/>
                </a:lnTo>
                <a:close/>
              </a:path>
              <a:path w="7616190" h="76835">
                <a:moveTo>
                  <a:pt x="5300601" y="18810"/>
                </a:moveTo>
                <a:lnTo>
                  <a:pt x="5222098" y="18810"/>
                </a:lnTo>
                <a:lnTo>
                  <a:pt x="5266771" y="26648"/>
                </a:lnTo>
                <a:lnTo>
                  <a:pt x="5308772" y="42324"/>
                </a:lnTo>
                <a:lnTo>
                  <a:pt x="5346319" y="65837"/>
                </a:lnTo>
                <a:lnTo>
                  <a:pt x="5359667" y="76275"/>
                </a:lnTo>
                <a:lnTo>
                  <a:pt x="5392702" y="76275"/>
                </a:lnTo>
                <a:lnTo>
                  <a:pt x="5361813" y="52122"/>
                </a:lnTo>
                <a:lnTo>
                  <a:pt x="5320525" y="26257"/>
                </a:lnTo>
                <a:lnTo>
                  <a:pt x="5300601" y="18810"/>
                </a:lnTo>
                <a:close/>
              </a:path>
              <a:path w="7616190" h="76835">
                <a:moveTo>
                  <a:pt x="4484317" y="392"/>
                </a:moveTo>
                <a:lnTo>
                  <a:pt x="4434366" y="392"/>
                </a:lnTo>
                <a:lnTo>
                  <a:pt x="4385449" y="9013"/>
                </a:lnTo>
                <a:lnTo>
                  <a:pt x="4339530" y="26257"/>
                </a:lnTo>
                <a:lnTo>
                  <a:pt x="4298569" y="52122"/>
                </a:lnTo>
                <a:lnTo>
                  <a:pt x="4267742" y="76275"/>
                </a:lnTo>
                <a:lnTo>
                  <a:pt x="4297947" y="76275"/>
                </a:lnTo>
                <a:lnTo>
                  <a:pt x="4311269" y="65837"/>
                </a:lnTo>
                <a:lnTo>
                  <a:pt x="4348825" y="42324"/>
                </a:lnTo>
                <a:lnTo>
                  <a:pt x="4390862" y="26648"/>
                </a:lnTo>
                <a:lnTo>
                  <a:pt x="4435609" y="18810"/>
                </a:lnTo>
                <a:lnTo>
                  <a:pt x="4559556" y="18810"/>
                </a:lnTo>
                <a:lnTo>
                  <a:pt x="4533343" y="9013"/>
                </a:lnTo>
                <a:lnTo>
                  <a:pt x="4484317" y="392"/>
                </a:lnTo>
                <a:close/>
              </a:path>
              <a:path w="7616190" h="76835">
                <a:moveTo>
                  <a:pt x="4559556" y="18810"/>
                </a:moveTo>
                <a:lnTo>
                  <a:pt x="4481296" y="18810"/>
                </a:lnTo>
                <a:lnTo>
                  <a:pt x="4526152" y="26648"/>
                </a:lnTo>
                <a:lnTo>
                  <a:pt x="4568407" y="42324"/>
                </a:lnTo>
                <a:lnTo>
                  <a:pt x="4606290" y="65837"/>
                </a:lnTo>
                <a:lnTo>
                  <a:pt x="4619611" y="76275"/>
                </a:lnTo>
                <a:lnTo>
                  <a:pt x="4651657" y="76275"/>
                </a:lnTo>
                <a:lnTo>
                  <a:pt x="4620768" y="52122"/>
                </a:lnTo>
                <a:lnTo>
                  <a:pt x="4579480" y="26257"/>
                </a:lnTo>
                <a:lnTo>
                  <a:pt x="4559556" y="18810"/>
                </a:lnTo>
                <a:close/>
              </a:path>
              <a:path w="7616190" h="76835">
                <a:moveTo>
                  <a:pt x="3743336" y="392"/>
                </a:moveTo>
                <a:lnTo>
                  <a:pt x="3693384" y="392"/>
                </a:lnTo>
                <a:lnTo>
                  <a:pt x="3644463" y="9013"/>
                </a:lnTo>
                <a:lnTo>
                  <a:pt x="3598525" y="26257"/>
                </a:lnTo>
                <a:lnTo>
                  <a:pt x="3557524" y="52122"/>
                </a:lnTo>
                <a:lnTo>
                  <a:pt x="3526697" y="76275"/>
                </a:lnTo>
                <a:lnTo>
                  <a:pt x="3557002" y="76275"/>
                </a:lnTo>
                <a:lnTo>
                  <a:pt x="3570351" y="65837"/>
                </a:lnTo>
                <a:lnTo>
                  <a:pt x="3607900" y="42324"/>
                </a:lnTo>
                <a:lnTo>
                  <a:pt x="3649918" y="26648"/>
                </a:lnTo>
                <a:lnTo>
                  <a:pt x="3694641" y="18810"/>
                </a:lnTo>
                <a:lnTo>
                  <a:pt x="3818590" y="18810"/>
                </a:lnTo>
                <a:lnTo>
                  <a:pt x="3792366" y="9013"/>
                </a:lnTo>
                <a:lnTo>
                  <a:pt x="3743336" y="392"/>
                </a:lnTo>
                <a:close/>
              </a:path>
              <a:path w="7616190" h="76835">
                <a:moveTo>
                  <a:pt x="3818590" y="18810"/>
                </a:moveTo>
                <a:lnTo>
                  <a:pt x="3740301" y="18810"/>
                </a:lnTo>
                <a:lnTo>
                  <a:pt x="3785132" y="26648"/>
                </a:lnTo>
                <a:lnTo>
                  <a:pt x="3827369" y="42324"/>
                </a:lnTo>
                <a:lnTo>
                  <a:pt x="3865245" y="65837"/>
                </a:lnTo>
                <a:lnTo>
                  <a:pt x="3878566" y="76275"/>
                </a:lnTo>
                <a:lnTo>
                  <a:pt x="3910676" y="76275"/>
                </a:lnTo>
                <a:lnTo>
                  <a:pt x="3879850" y="52122"/>
                </a:lnTo>
                <a:lnTo>
                  <a:pt x="3838522" y="26257"/>
                </a:lnTo>
                <a:lnTo>
                  <a:pt x="3818590" y="18810"/>
                </a:lnTo>
                <a:close/>
              </a:path>
              <a:path w="7616190" h="76835">
                <a:moveTo>
                  <a:pt x="3002344" y="392"/>
                </a:moveTo>
                <a:lnTo>
                  <a:pt x="2952379" y="392"/>
                </a:lnTo>
                <a:lnTo>
                  <a:pt x="2903440" y="9013"/>
                </a:lnTo>
                <a:lnTo>
                  <a:pt x="2857487" y="26257"/>
                </a:lnTo>
                <a:lnTo>
                  <a:pt x="2816479" y="52122"/>
                </a:lnTo>
                <a:lnTo>
                  <a:pt x="2785652" y="76275"/>
                </a:lnTo>
                <a:lnTo>
                  <a:pt x="2815957" y="76275"/>
                </a:lnTo>
                <a:lnTo>
                  <a:pt x="2829306" y="65837"/>
                </a:lnTo>
                <a:lnTo>
                  <a:pt x="2866855" y="42324"/>
                </a:lnTo>
                <a:lnTo>
                  <a:pt x="2908873" y="26648"/>
                </a:lnTo>
                <a:lnTo>
                  <a:pt x="2953596" y="18810"/>
                </a:lnTo>
                <a:lnTo>
                  <a:pt x="3077591" y="18810"/>
                </a:lnTo>
                <a:lnTo>
                  <a:pt x="3051377" y="9013"/>
                </a:lnTo>
                <a:lnTo>
                  <a:pt x="3002344" y="392"/>
                </a:lnTo>
                <a:close/>
              </a:path>
              <a:path w="7616190" h="76835">
                <a:moveTo>
                  <a:pt x="3077591" y="18810"/>
                </a:moveTo>
                <a:lnTo>
                  <a:pt x="2999256" y="18810"/>
                </a:lnTo>
                <a:lnTo>
                  <a:pt x="3044087" y="26648"/>
                </a:lnTo>
                <a:lnTo>
                  <a:pt x="3086324" y="42324"/>
                </a:lnTo>
                <a:lnTo>
                  <a:pt x="3124200" y="65837"/>
                </a:lnTo>
                <a:lnTo>
                  <a:pt x="3137548" y="76275"/>
                </a:lnTo>
                <a:lnTo>
                  <a:pt x="3169631" y="76275"/>
                </a:lnTo>
                <a:lnTo>
                  <a:pt x="3138804" y="52122"/>
                </a:lnTo>
                <a:lnTo>
                  <a:pt x="3097517" y="26257"/>
                </a:lnTo>
                <a:lnTo>
                  <a:pt x="3077591" y="18810"/>
                </a:lnTo>
                <a:close/>
              </a:path>
              <a:path w="7616190" h="76835">
                <a:moveTo>
                  <a:pt x="2261309" y="392"/>
                </a:moveTo>
                <a:lnTo>
                  <a:pt x="2211358" y="392"/>
                </a:lnTo>
                <a:lnTo>
                  <a:pt x="2162441" y="9013"/>
                </a:lnTo>
                <a:lnTo>
                  <a:pt x="2116522" y="26257"/>
                </a:lnTo>
                <a:lnTo>
                  <a:pt x="2075561" y="52122"/>
                </a:lnTo>
                <a:lnTo>
                  <a:pt x="2044671" y="76275"/>
                </a:lnTo>
                <a:lnTo>
                  <a:pt x="2074939" y="76275"/>
                </a:lnTo>
                <a:lnTo>
                  <a:pt x="2088261" y="65837"/>
                </a:lnTo>
                <a:lnTo>
                  <a:pt x="2125810" y="42324"/>
                </a:lnTo>
                <a:lnTo>
                  <a:pt x="2167831" y="26648"/>
                </a:lnTo>
                <a:lnTo>
                  <a:pt x="2212561" y="18810"/>
                </a:lnTo>
                <a:lnTo>
                  <a:pt x="2336548" y="18810"/>
                </a:lnTo>
                <a:lnTo>
                  <a:pt x="2310335" y="9013"/>
                </a:lnTo>
                <a:lnTo>
                  <a:pt x="2261309" y="392"/>
                </a:lnTo>
                <a:close/>
              </a:path>
              <a:path w="7616190" h="76835">
                <a:moveTo>
                  <a:pt x="2336548" y="18810"/>
                </a:moveTo>
                <a:lnTo>
                  <a:pt x="2258235" y="18810"/>
                </a:lnTo>
                <a:lnTo>
                  <a:pt x="2303089" y="26648"/>
                </a:lnTo>
                <a:lnTo>
                  <a:pt x="2345359" y="42324"/>
                </a:lnTo>
                <a:lnTo>
                  <a:pt x="2383282" y="65837"/>
                </a:lnTo>
                <a:lnTo>
                  <a:pt x="2396603" y="76275"/>
                </a:lnTo>
                <a:lnTo>
                  <a:pt x="2428649" y="76275"/>
                </a:lnTo>
                <a:lnTo>
                  <a:pt x="2397760" y="52122"/>
                </a:lnTo>
                <a:lnTo>
                  <a:pt x="2356472" y="26257"/>
                </a:lnTo>
                <a:lnTo>
                  <a:pt x="2336548" y="18810"/>
                </a:lnTo>
                <a:close/>
              </a:path>
              <a:path w="7616190" h="76835">
                <a:moveTo>
                  <a:pt x="1520264" y="392"/>
                </a:moveTo>
                <a:lnTo>
                  <a:pt x="1470313" y="392"/>
                </a:lnTo>
                <a:lnTo>
                  <a:pt x="1421396" y="9013"/>
                </a:lnTo>
                <a:lnTo>
                  <a:pt x="1375477" y="26257"/>
                </a:lnTo>
                <a:lnTo>
                  <a:pt x="1334516" y="52122"/>
                </a:lnTo>
                <a:lnTo>
                  <a:pt x="1303689" y="76275"/>
                </a:lnTo>
                <a:lnTo>
                  <a:pt x="1333894" y="76275"/>
                </a:lnTo>
                <a:lnTo>
                  <a:pt x="1347216" y="65837"/>
                </a:lnTo>
                <a:lnTo>
                  <a:pt x="1384772" y="42324"/>
                </a:lnTo>
                <a:lnTo>
                  <a:pt x="1426809" y="26648"/>
                </a:lnTo>
                <a:lnTo>
                  <a:pt x="1471556" y="18810"/>
                </a:lnTo>
                <a:lnTo>
                  <a:pt x="1595503" y="18810"/>
                </a:lnTo>
                <a:lnTo>
                  <a:pt x="1569290" y="9013"/>
                </a:lnTo>
                <a:lnTo>
                  <a:pt x="1520264" y="392"/>
                </a:lnTo>
                <a:close/>
              </a:path>
              <a:path w="7616190" h="76835">
                <a:moveTo>
                  <a:pt x="1595503" y="18810"/>
                </a:moveTo>
                <a:lnTo>
                  <a:pt x="1517243" y="18810"/>
                </a:lnTo>
                <a:lnTo>
                  <a:pt x="1562099" y="26648"/>
                </a:lnTo>
                <a:lnTo>
                  <a:pt x="1604354" y="42324"/>
                </a:lnTo>
                <a:lnTo>
                  <a:pt x="1642237" y="65837"/>
                </a:lnTo>
                <a:lnTo>
                  <a:pt x="1655558" y="76275"/>
                </a:lnTo>
                <a:lnTo>
                  <a:pt x="1687604" y="76275"/>
                </a:lnTo>
                <a:lnTo>
                  <a:pt x="1656714" y="52122"/>
                </a:lnTo>
                <a:lnTo>
                  <a:pt x="1615427" y="26257"/>
                </a:lnTo>
                <a:lnTo>
                  <a:pt x="1595503" y="18810"/>
                </a:lnTo>
                <a:close/>
              </a:path>
              <a:path w="7616190" h="76835">
                <a:moveTo>
                  <a:pt x="779283" y="392"/>
                </a:moveTo>
                <a:lnTo>
                  <a:pt x="729331" y="392"/>
                </a:lnTo>
                <a:lnTo>
                  <a:pt x="680410" y="9013"/>
                </a:lnTo>
                <a:lnTo>
                  <a:pt x="634472" y="26257"/>
                </a:lnTo>
                <a:lnTo>
                  <a:pt x="593470" y="52122"/>
                </a:lnTo>
                <a:lnTo>
                  <a:pt x="562644" y="76275"/>
                </a:lnTo>
                <a:lnTo>
                  <a:pt x="592949" y="76275"/>
                </a:lnTo>
                <a:lnTo>
                  <a:pt x="606298" y="65837"/>
                </a:lnTo>
                <a:lnTo>
                  <a:pt x="643847" y="42324"/>
                </a:lnTo>
                <a:lnTo>
                  <a:pt x="685865" y="26648"/>
                </a:lnTo>
                <a:lnTo>
                  <a:pt x="730588" y="18810"/>
                </a:lnTo>
                <a:lnTo>
                  <a:pt x="854537" y="18810"/>
                </a:lnTo>
                <a:lnTo>
                  <a:pt x="828313" y="9013"/>
                </a:lnTo>
                <a:lnTo>
                  <a:pt x="779283" y="392"/>
                </a:lnTo>
                <a:close/>
              </a:path>
              <a:path w="7616190" h="76835">
                <a:moveTo>
                  <a:pt x="854537" y="18810"/>
                </a:moveTo>
                <a:lnTo>
                  <a:pt x="776248" y="18810"/>
                </a:lnTo>
                <a:lnTo>
                  <a:pt x="821079" y="26648"/>
                </a:lnTo>
                <a:lnTo>
                  <a:pt x="863316" y="42324"/>
                </a:lnTo>
                <a:lnTo>
                  <a:pt x="901192" y="65837"/>
                </a:lnTo>
                <a:lnTo>
                  <a:pt x="914513" y="76275"/>
                </a:lnTo>
                <a:lnTo>
                  <a:pt x="946623" y="76275"/>
                </a:lnTo>
                <a:lnTo>
                  <a:pt x="915797" y="52122"/>
                </a:lnTo>
                <a:lnTo>
                  <a:pt x="874469" y="26257"/>
                </a:lnTo>
                <a:lnTo>
                  <a:pt x="854537" y="18810"/>
                </a:lnTo>
                <a:close/>
              </a:path>
              <a:path w="7616190" h="76835">
                <a:moveTo>
                  <a:pt x="20955" y="0"/>
                </a:moveTo>
                <a:lnTo>
                  <a:pt x="0" y="18288"/>
                </a:lnTo>
                <a:lnTo>
                  <a:pt x="43043" y="19673"/>
                </a:lnTo>
                <a:lnTo>
                  <a:pt x="85169" y="28003"/>
                </a:lnTo>
                <a:lnTo>
                  <a:pt x="124747" y="43362"/>
                </a:lnTo>
                <a:lnTo>
                  <a:pt x="160147" y="65837"/>
                </a:lnTo>
                <a:lnTo>
                  <a:pt x="173495" y="76275"/>
                </a:lnTo>
                <a:lnTo>
                  <a:pt x="205578" y="76275"/>
                </a:lnTo>
                <a:lnTo>
                  <a:pt x="174752" y="52122"/>
                </a:lnTo>
                <a:lnTo>
                  <a:pt x="140594" y="29961"/>
                </a:lnTo>
                <a:lnTo>
                  <a:pt x="102949" y="14059"/>
                </a:lnTo>
                <a:lnTo>
                  <a:pt x="62755" y="4157"/>
                </a:lnTo>
                <a:lnTo>
                  <a:pt x="20955" y="0"/>
                </a:lnTo>
                <a:close/>
              </a:path>
            </a:pathLst>
          </a:custGeom>
          <a:solidFill>
            <a:srgbClr val="CDD9EF">
              <a:alpha val="14901"/>
            </a:srgbClr>
          </a:solidFill>
        </p:spPr>
        <p:txBody>
          <a:bodyPr wrap="square" lIns="0" tIns="0" rIns="0" bIns="0" rtlCol="0"/>
          <a:lstStyle/>
          <a:p>
            <a:endParaRPr sz="1800" b="0" i="0" dirty="0">
              <a:latin typeface="Glacial Indifference" pitchFamily="2" charset="0"/>
            </a:endParaRPr>
          </a:p>
        </p:txBody>
      </p:sp>
      <p:pic>
        <p:nvPicPr>
          <p:cNvPr id="13" name="Picture 2" descr="RÃ©sultat de recherche d'images pour &quot;club Abidjan ville durable&quot;">
            <a:extLst>
              <a:ext uri="{FF2B5EF4-FFF2-40B4-BE49-F238E27FC236}">
                <a16:creationId xmlns:a16="http://schemas.microsoft.com/office/drawing/2014/main" id="{92AA123D-11B5-9B4B-84B6-35830C3D66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670958"/>
            <a:ext cx="934078" cy="3055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305BD7-60B8-6E45-B39A-EEE9300007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Glacial Indifference" pitchFamily="2" charset="0"/>
              </a:defRPr>
            </a:lvl1pPr>
          </a:lstStyle>
          <a:p>
            <a:fld id="{515DA83F-A535-074D-9AF5-97E8E76803D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Parallélogramme 28">
            <a:extLst>
              <a:ext uri="{FF2B5EF4-FFF2-40B4-BE49-F238E27FC236}">
                <a16:creationId xmlns:a16="http://schemas.microsoft.com/office/drawing/2014/main" id="{A89E2926-9ECD-FF4D-93D0-2F7142246A7F}"/>
              </a:ext>
            </a:extLst>
          </p:cNvPr>
          <p:cNvSpPr/>
          <p:nvPr userDrawn="1"/>
        </p:nvSpPr>
        <p:spPr>
          <a:xfrm rot="10800000" flipH="1" flipV="1">
            <a:off x="103915" y="4348851"/>
            <a:ext cx="2357290" cy="795617"/>
          </a:xfrm>
          <a:prstGeom prst="parallelogram">
            <a:avLst>
              <a:gd name="adj" fmla="val 72734"/>
            </a:avLst>
          </a:prstGeom>
          <a:solidFill>
            <a:srgbClr val="397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 pitchFamily="2" charset="0"/>
            </a:endParaRPr>
          </a:p>
        </p:txBody>
      </p:sp>
      <p:sp>
        <p:nvSpPr>
          <p:cNvPr id="30" name="Parallélogramme 29">
            <a:extLst>
              <a:ext uri="{FF2B5EF4-FFF2-40B4-BE49-F238E27FC236}">
                <a16:creationId xmlns:a16="http://schemas.microsoft.com/office/drawing/2014/main" id="{47D132F0-7085-864E-92CA-B135092409AC}"/>
              </a:ext>
            </a:extLst>
          </p:cNvPr>
          <p:cNvSpPr/>
          <p:nvPr userDrawn="1"/>
        </p:nvSpPr>
        <p:spPr>
          <a:xfrm flipH="1" flipV="1">
            <a:off x="-3243" y="4317319"/>
            <a:ext cx="2357289" cy="777603"/>
          </a:xfrm>
          <a:prstGeom prst="parallelogram">
            <a:avLst>
              <a:gd name="adj" fmla="val 72481"/>
            </a:avLst>
          </a:prstGeom>
          <a:solidFill>
            <a:srgbClr val="F27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 pitchFamily="2" charset="0"/>
              <a:ea typeface="+mn-ea"/>
              <a:cs typeface="+mn-cs"/>
            </a:endParaRPr>
          </a:p>
        </p:txBody>
      </p:sp>
      <p:sp>
        <p:nvSpPr>
          <p:cNvPr id="41" name="Parallélogramme 40">
            <a:extLst>
              <a:ext uri="{FF2B5EF4-FFF2-40B4-BE49-F238E27FC236}">
                <a16:creationId xmlns:a16="http://schemas.microsoft.com/office/drawing/2014/main" id="{132CBA8C-C31D-E24B-B878-013AD3421747}"/>
              </a:ext>
            </a:extLst>
          </p:cNvPr>
          <p:cNvSpPr/>
          <p:nvPr userDrawn="1"/>
        </p:nvSpPr>
        <p:spPr>
          <a:xfrm rot="10800000" flipH="1" flipV="1">
            <a:off x="3026091" y="902861"/>
            <a:ext cx="5881363" cy="1631746"/>
          </a:xfrm>
          <a:prstGeom prst="parallelogram">
            <a:avLst>
              <a:gd name="adj" fmla="val 72734"/>
            </a:avLst>
          </a:prstGeom>
          <a:solidFill>
            <a:srgbClr val="397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 pitchFamily="2" charset="0"/>
            </a:endParaRP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BEC4378B-1932-EA4D-9DAE-7A0A761EF98F}"/>
              </a:ext>
            </a:extLst>
          </p:cNvPr>
          <p:cNvGrpSpPr/>
          <p:nvPr userDrawn="1"/>
        </p:nvGrpSpPr>
        <p:grpSpPr>
          <a:xfrm flipV="1">
            <a:off x="5979427" y="0"/>
            <a:ext cx="3164573" cy="295370"/>
            <a:chOff x="6826209" y="994569"/>
            <a:chExt cx="5353633" cy="623539"/>
          </a:xfrm>
          <a:solidFill>
            <a:srgbClr val="F27301"/>
          </a:solidFill>
        </p:grpSpPr>
        <p:sp>
          <p:nvSpPr>
            <p:cNvPr id="43" name="Parallélogramme 42">
              <a:extLst>
                <a:ext uri="{FF2B5EF4-FFF2-40B4-BE49-F238E27FC236}">
                  <a16:creationId xmlns:a16="http://schemas.microsoft.com/office/drawing/2014/main" id="{8F004E06-34AD-F34E-BEB6-0BD26877384A}"/>
                </a:ext>
              </a:extLst>
            </p:cNvPr>
            <p:cNvSpPr/>
            <p:nvPr/>
          </p:nvSpPr>
          <p:spPr>
            <a:xfrm flipV="1">
              <a:off x="6826209" y="994569"/>
              <a:ext cx="5178056" cy="623539"/>
            </a:xfrm>
            <a:prstGeom prst="parallelogram">
              <a:avLst>
                <a:gd name="adj" fmla="val 5096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 pitchFamily="2" charset="0"/>
                <a:ea typeface="+mn-ea"/>
                <a:cs typeface="+mn-cs"/>
              </a:endParaRPr>
            </a:p>
          </p:txBody>
        </p:sp>
        <p:sp>
          <p:nvSpPr>
            <p:cNvPr id="44" name="Parallélogramme 43">
              <a:extLst>
                <a:ext uri="{FF2B5EF4-FFF2-40B4-BE49-F238E27FC236}">
                  <a16:creationId xmlns:a16="http://schemas.microsoft.com/office/drawing/2014/main" id="{CD308B4E-2B76-A94D-981A-01EDE48FB97A}"/>
                </a:ext>
              </a:extLst>
            </p:cNvPr>
            <p:cNvSpPr/>
            <p:nvPr/>
          </p:nvSpPr>
          <p:spPr>
            <a:xfrm flipV="1">
              <a:off x="11430000" y="994569"/>
              <a:ext cx="749842" cy="623539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 pitchFamily="2" charset="0"/>
                <a:ea typeface="+mn-ea"/>
                <a:cs typeface="+mn-cs"/>
              </a:endParaRPr>
            </a:p>
          </p:txBody>
        </p:sp>
      </p:grpSp>
      <p:sp>
        <p:nvSpPr>
          <p:cNvPr id="45" name="Parallélogramme 44">
            <a:extLst>
              <a:ext uri="{FF2B5EF4-FFF2-40B4-BE49-F238E27FC236}">
                <a16:creationId xmlns:a16="http://schemas.microsoft.com/office/drawing/2014/main" id="{380AE5B0-2422-B54B-9F24-BD5193E9638B}"/>
              </a:ext>
            </a:extLst>
          </p:cNvPr>
          <p:cNvSpPr/>
          <p:nvPr userDrawn="1"/>
        </p:nvSpPr>
        <p:spPr>
          <a:xfrm flipH="1" flipV="1">
            <a:off x="5756304" y="707895"/>
            <a:ext cx="2321034" cy="221936"/>
          </a:xfrm>
          <a:prstGeom prst="parallelogram">
            <a:avLst>
              <a:gd name="adj" fmla="val 50964"/>
            </a:avLst>
          </a:prstGeom>
          <a:solidFill>
            <a:srgbClr val="397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 pitchFamily="2" charset="0"/>
              <a:ea typeface="+mn-ea"/>
              <a:cs typeface="+mn-cs"/>
            </a:endParaRP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14C63685-FCE1-D340-A207-DB6D4461B382}"/>
              </a:ext>
            </a:extLst>
          </p:cNvPr>
          <p:cNvGrpSpPr/>
          <p:nvPr userDrawn="1"/>
        </p:nvGrpSpPr>
        <p:grpSpPr>
          <a:xfrm flipV="1">
            <a:off x="5874300" y="58898"/>
            <a:ext cx="3216186" cy="326790"/>
            <a:chOff x="6826209" y="994569"/>
            <a:chExt cx="5353633" cy="623539"/>
          </a:xfrm>
          <a:solidFill>
            <a:srgbClr val="397730"/>
          </a:solidFill>
        </p:grpSpPr>
        <p:sp>
          <p:nvSpPr>
            <p:cNvPr id="47" name="Parallélogramme 46">
              <a:extLst>
                <a:ext uri="{FF2B5EF4-FFF2-40B4-BE49-F238E27FC236}">
                  <a16:creationId xmlns:a16="http://schemas.microsoft.com/office/drawing/2014/main" id="{AA5A76A6-628C-024B-93D8-532443F38C68}"/>
                </a:ext>
              </a:extLst>
            </p:cNvPr>
            <p:cNvSpPr/>
            <p:nvPr/>
          </p:nvSpPr>
          <p:spPr>
            <a:xfrm flipV="1">
              <a:off x="6826209" y="994569"/>
              <a:ext cx="5178056" cy="623539"/>
            </a:xfrm>
            <a:prstGeom prst="parallelogram">
              <a:avLst>
                <a:gd name="adj" fmla="val 5096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 pitchFamily="2" charset="0"/>
                <a:ea typeface="+mn-ea"/>
                <a:cs typeface="+mn-cs"/>
              </a:endParaRPr>
            </a:p>
          </p:txBody>
        </p:sp>
        <p:sp>
          <p:nvSpPr>
            <p:cNvPr id="48" name="Parallélogramme 47">
              <a:extLst>
                <a:ext uri="{FF2B5EF4-FFF2-40B4-BE49-F238E27FC236}">
                  <a16:creationId xmlns:a16="http://schemas.microsoft.com/office/drawing/2014/main" id="{17E70424-E381-8544-8354-2E54D181BB85}"/>
                </a:ext>
              </a:extLst>
            </p:cNvPr>
            <p:cNvSpPr/>
            <p:nvPr/>
          </p:nvSpPr>
          <p:spPr>
            <a:xfrm flipV="1">
              <a:off x="11430000" y="994569"/>
              <a:ext cx="749842" cy="623539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 pitchFamily="2" charset="0"/>
                <a:ea typeface="+mn-ea"/>
                <a:cs typeface="+mn-cs"/>
              </a:endParaRPr>
            </a:p>
          </p:txBody>
        </p:sp>
      </p:grpSp>
      <p:sp>
        <p:nvSpPr>
          <p:cNvPr id="49" name="Parallélogramme 48">
            <a:extLst>
              <a:ext uri="{FF2B5EF4-FFF2-40B4-BE49-F238E27FC236}">
                <a16:creationId xmlns:a16="http://schemas.microsoft.com/office/drawing/2014/main" id="{EE562794-6F7D-9945-A698-E25E0046B0FC}"/>
              </a:ext>
            </a:extLst>
          </p:cNvPr>
          <p:cNvSpPr/>
          <p:nvPr userDrawn="1"/>
        </p:nvSpPr>
        <p:spPr>
          <a:xfrm>
            <a:off x="4720025" y="374902"/>
            <a:ext cx="4060432" cy="352056"/>
          </a:xfrm>
          <a:prstGeom prst="parallelogram">
            <a:avLst>
              <a:gd name="adj" fmla="val 63292"/>
            </a:avLst>
          </a:prstGeom>
          <a:solidFill>
            <a:srgbClr val="F27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 pitchFamily="2" charset="0"/>
              <a:ea typeface="+mn-ea"/>
              <a:cs typeface="+mn-cs"/>
            </a:endParaRPr>
          </a:p>
        </p:txBody>
      </p:sp>
      <p:sp>
        <p:nvSpPr>
          <p:cNvPr id="50" name="Parallélogramme 49">
            <a:extLst>
              <a:ext uri="{FF2B5EF4-FFF2-40B4-BE49-F238E27FC236}">
                <a16:creationId xmlns:a16="http://schemas.microsoft.com/office/drawing/2014/main" id="{BF6B56F0-59F4-C548-8F16-09D2B35D0DD3}"/>
              </a:ext>
            </a:extLst>
          </p:cNvPr>
          <p:cNvSpPr/>
          <p:nvPr userDrawn="1"/>
        </p:nvSpPr>
        <p:spPr>
          <a:xfrm flipH="1" flipV="1">
            <a:off x="2911871" y="822015"/>
            <a:ext cx="5881363" cy="1594800"/>
          </a:xfrm>
          <a:prstGeom prst="parallelogram">
            <a:avLst>
              <a:gd name="adj" fmla="val 72481"/>
            </a:avLst>
          </a:prstGeom>
          <a:solidFill>
            <a:srgbClr val="F27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 pitchFamily="2" charset="0"/>
              <a:ea typeface="+mn-ea"/>
              <a:cs typeface="+mn-cs"/>
            </a:endParaRPr>
          </a:p>
        </p:txBody>
      </p:sp>
      <p:sp>
        <p:nvSpPr>
          <p:cNvPr id="21" name="Espace réservé du numéro de diapositive 4">
            <a:extLst>
              <a:ext uri="{FF2B5EF4-FFF2-40B4-BE49-F238E27FC236}">
                <a16:creationId xmlns:a16="http://schemas.microsoft.com/office/drawing/2014/main" id="{1F99F378-2085-D845-B647-5EFFCF86472E}"/>
              </a:ext>
            </a:extLst>
          </p:cNvPr>
          <p:cNvSpPr txBox="1">
            <a:spLocks/>
          </p:cNvSpPr>
          <p:nvPr userDrawn="1"/>
        </p:nvSpPr>
        <p:spPr>
          <a:xfrm>
            <a:off x="946801" y="4609340"/>
            <a:ext cx="4572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Glacial Indifferenc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5DA83F-A535-074D-9AF5-97E8E76803DD}" type="slidenum">
              <a:rPr lang="fr-FR" smtClean="0">
                <a:solidFill>
                  <a:schemeClr val="bg1"/>
                </a:solidFill>
              </a:rPr>
              <a:pPr/>
              <a:t>‹N°›</a:t>
            </a:fld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560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78352E-26C9-BA48-82A2-45672AC411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Glacial Indifference" pitchFamily="2" charset="0"/>
              </a:defRPr>
            </a:lvl1pPr>
          </a:lstStyle>
          <a:p>
            <a:fld id="{515DA83F-A535-074D-9AF5-97E8E76803D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20306C-A6D0-F547-B7BE-8FA10868AD84}"/>
              </a:ext>
            </a:extLst>
          </p:cNvPr>
          <p:cNvSpPr/>
          <p:nvPr userDrawn="1"/>
        </p:nvSpPr>
        <p:spPr>
          <a:xfrm rot="5400000">
            <a:off x="2225965" y="-2225963"/>
            <a:ext cx="120073" cy="4572001"/>
          </a:xfrm>
          <a:prstGeom prst="rect">
            <a:avLst/>
          </a:prstGeom>
          <a:solidFill>
            <a:srgbClr val="397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b="0" i="0" dirty="0">
              <a:latin typeface="Glacial Indifference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5AC584-9356-9046-865A-E4B67DE7D31B}"/>
              </a:ext>
            </a:extLst>
          </p:cNvPr>
          <p:cNvSpPr/>
          <p:nvPr userDrawn="1"/>
        </p:nvSpPr>
        <p:spPr>
          <a:xfrm rot="5400000">
            <a:off x="6797963" y="-2225963"/>
            <a:ext cx="120072" cy="4571999"/>
          </a:xfrm>
          <a:prstGeom prst="rect">
            <a:avLst/>
          </a:prstGeom>
          <a:solidFill>
            <a:srgbClr val="F27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b="0" i="0" dirty="0">
              <a:latin typeface="Glacial Indifference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5D480C-14DE-5449-B84A-4F66B1D0B53A}"/>
              </a:ext>
            </a:extLst>
          </p:cNvPr>
          <p:cNvSpPr/>
          <p:nvPr userDrawn="1"/>
        </p:nvSpPr>
        <p:spPr>
          <a:xfrm rot="5400000">
            <a:off x="2225964" y="2797463"/>
            <a:ext cx="120073" cy="4572001"/>
          </a:xfrm>
          <a:prstGeom prst="rect">
            <a:avLst/>
          </a:prstGeom>
          <a:solidFill>
            <a:srgbClr val="397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b="0" i="0" dirty="0">
              <a:solidFill>
                <a:srgbClr val="397730"/>
              </a:solidFill>
              <a:latin typeface="Glacial Indifference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511C04-87C1-E64B-8796-E01D1E793075}"/>
              </a:ext>
            </a:extLst>
          </p:cNvPr>
          <p:cNvSpPr/>
          <p:nvPr userDrawn="1"/>
        </p:nvSpPr>
        <p:spPr>
          <a:xfrm rot="5400000">
            <a:off x="6797962" y="2797463"/>
            <a:ext cx="120072" cy="4571999"/>
          </a:xfrm>
          <a:prstGeom prst="rect">
            <a:avLst/>
          </a:prstGeom>
          <a:solidFill>
            <a:srgbClr val="F27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b="0" i="0" dirty="0">
              <a:latin typeface="Glacial Indifference" pitchFamily="2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Aucune description alternative pour cette image">
            <a:extLst>
              <a:ext uri="{FF2B5EF4-FFF2-40B4-BE49-F238E27FC236}">
                <a16:creationId xmlns:a16="http://schemas.microsoft.com/office/drawing/2014/main" id="{B1042E78-9481-0F42-AFE3-F5EE4100D86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" t="13689" r="-51" b="1725"/>
          <a:stretch/>
        </p:blipFill>
        <p:spPr bwMode="auto">
          <a:xfrm>
            <a:off x="0" y="-67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k object 17"/>
          <p:cNvSpPr/>
          <p:nvPr/>
        </p:nvSpPr>
        <p:spPr>
          <a:xfrm>
            <a:off x="1447042" y="5067230"/>
            <a:ext cx="7616191" cy="76835"/>
          </a:xfrm>
          <a:custGeom>
            <a:avLst/>
            <a:gdLst/>
            <a:ahLst/>
            <a:cxnLst/>
            <a:rect l="l" t="t" r="r" b="b"/>
            <a:pathLst>
              <a:path w="7616190" h="76835">
                <a:moveTo>
                  <a:pt x="7448370" y="392"/>
                </a:moveTo>
                <a:lnTo>
                  <a:pt x="7398419" y="392"/>
                </a:lnTo>
                <a:lnTo>
                  <a:pt x="7349502" y="9013"/>
                </a:lnTo>
                <a:lnTo>
                  <a:pt x="7303583" y="26257"/>
                </a:lnTo>
                <a:lnTo>
                  <a:pt x="7262621" y="52122"/>
                </a:lnTo>
                <a:lnTo>
                  <a:pt x="7231795" y="76275"/>
                </a:lnTo>
                <a:lnTo>
                  <a:pt x="7261111" y="76275"/>
                </a:lnTo>
                <a:lnTo>
                  <a:pt x="7274433" y="65837"/>
                </a:lnTo>
                <a:lnTo>
                  <a:pt x="7311982" y="42324"/>
                </a:lnTo>
                <a:lnTo>
                  <a:pt x="7354003" y="26648"/>
                </a:lnTo>
                <a:lnTo>
                  <a:pt x="7398733" y="18810"/>
                </a:lnTo>
                <a:lnTo>
                  <a:pt x="7523609" y="18810"/>
                </a:lnTo>
                <a:lnTo>
                  <a:pt x="7497396" y="9013"/>
                </a:lnTo>
                <a:lnTo>
                  <a:pt x="7448370" y="392"/>
                </a:lnTo>
                <a:close/>
              </a:path>
              <a:path w="7616190" h="76835">
                <a:moveTo>
                  <a:pt x="7523609" y="18810"/>
                </a:moveTo>
                <a:lnTo>
                  <a:pt x="7444407" y="18810"/>
                </a:lnTo>
                <a:lnTo>
                  <a:pt x="7489261" y="26648"/>
                </a:lnTo>
                <a:lnTo>
                  <a:pt x="7531531" y="42324"/>
                </a:lnTo>
                <a:lnTo>
                  <a:pt x="7569454" y="65837"/>
                </a:lnTo>
                <a:lnTo>
                  <a:pt x="7582775" y="76275"/>
                </a:lnTo>
                <a:lnTo>
                  <a:pt x="7615710" y="76275"/>
                </a:lnTo>
                <a:lnTo>
                  <a:pt x="7584821" y="52122"/>
                </a:lnTo>
                <a:lnTo>
                  <a:pt x="7543533" y="26257"/>
                </a:lnTo>
                <a:lnTo>
                  <a:pt x="7523609" y="18810"/>
                </a:lnTo>
                <a:close/>
              </a:path>
              <a:path w="7616190" h="76835">
                <a:moveTo>
                  <a:pt x="6707349" y="392"/>
                </a:moveTo>
                <a:lnTo>
                  <a:pt x="6657384" y="392"/>
                </a:lnTo>
                <a:lnTo>
                  <a:pt x="6608460" y="9013"/>
                </a:lnTo>
                <a:lnTo>
                  <a:pt x="6562538" y="26257"/>
                </a:lnTo>
                <a:lnTo>
                  <a:pt x="6521577" y="52122"/>
                </a:lnTo>
                <a:lnTo>
                  <a:pt x="6490750" y="76275"/>
                </a:lnTo>
                <a:lnTo>
                  <a:pt x="6520066" y="76275"/>
                </a:lnTo>
                <a:lnTo>
                  <a:pt x="6533388" y="65837"/>
                </a:lnTo>
                <a:lnTo>
                  <a:pt x="6570944" y="42324"/>
                </a:lnTo>
                <a:lnTo>
                  <a:pt x="6612981" y="26648"/>
                </a:lnTo>
                <a:lnTo>
                  <a:pt x="6657728" y="18810"/>
                </a:lnTo>
                <a:lnTo>
                  <a:pt x="6782629" y="18810"/>
                </a:lnTo>
                <a:lnTo>
                  <a:pt x="6756397" y="9013"/>
                </a:lnTo>
                <a:lnTo>
                  <a:pt x="6707349" y="392"/>
                </a:lnTo>
                <a:close/>
              </a:path>
              <a:path w="7616190" h="76835">
                <a:moveTo>
                  <a:pt x="6782629" y="18810"/>
                </a:moveTo>
                <a:lnTo>
                  <a:pt x="6703415" y="18810"/>
                </a:lnTo>
                <a:lnTo>
                  <a:pt x="6748271" y="26648"/>
                </a:lnTo>
                <a:lnTo>
                  <a:pt x="6790526" y="42324"/>
                </a:lnTo>
                <a:lnTo>
                  <a:pt x="6828409" y="65837"/>
                </a:lnTo>
                <a:lnTo>
                  <a:pt x="6841730" y="76275"/>
                </a:lnTo>
                <a:lnTo>
                  <a:pt x="6874729" y="76275"/>
                </a:lnTo>
                <a:lnTo>
                  <a:pt x="6843903" y="52122"/>
                </a:lnTo>
                <a:lnTo>
                  <a:pt x="6802568" y="26257"/>
                </a:lnTo>
                <a:lnTo>
                  <a:pt x="6782629" y="18810"/>
                </a:lnTo>
                <a:close/>
              </a:path>
              <a:path w="7616190" h="76835">
                <a:moveTo>
                  <a:pt x="5966344" y="392"/>
                </a:moveTo>
                <a:lnTo>
                  <a:pt x="5916392" y="392"/>
                </a:lnTo>
                <a:lnTo>
                  <a:pt x="5867471" y="9013"/>
                </a:lnTo>
                <a:lnTo>
                  <a:pt x="5821533" y="26257"/>
                </a:lnTo>
                <a:lnTo>
                  <a:pt x="5780532" y="52122"/>
                </a:lnTo>
                <a:lnTo>
                  <a:pt x="5749705" y="76275"/>
                </a:lnTo>
                <a:lnTo>
                  <a:pt x="5779121" y="76275"/>
                </a:lnTo>
                <a:lnTo>
                  <a:pt x="5792470" y="65837"/>
                </a:lnTo>
                <a:lnTo>
                  <a:pt x="5830019" y="42324"/>
                </a:lnTo>
                <a:lnTo>
                  <a:pt x="5872037" y="26648"/>
                </a:lnTo>
                <a:lnTo>
                  <a:pt x="5916760" y="18810"/>
                </a:lnTo>
                <a:lnTo>
                  <a:pt x="6041598" y="18810"/>
                </a:lnTo>
                <a:lnTo>
                  <a:pt x="6015374" y="9013"/>
                </a:lnTo>
                <a:lnTo>
                  <a:pt x="5966344" y="392"/>
                </a:lnTo>
                <a:close/>
              </a:path>
              <a:path w="7616190" h="76835">
                <a:moveTo>
                  <a:pt x="6041598" y="18810"/>
                </a:moveTo>
                <a:lnTo>
                  <a:pt x="5962420" y="18810"/>
                </a:lnTo>
                <a:lnTo>
                  <a:pt x="6007251" y="26648"/>
                </a:lnTo>
                <a:lnTo>
                  <a:pt x="6049488" y="42324"/>
                </a:lnTo>
                <a:lnTo>
                  <a:pt x="6087364" y="65837"/>
                </a:lnTo>
                <a:lnTo>
                  <a:pt x="6100685" y="76275"/>
                </a:lnTo>
                <a:lnTo>
                  <a:pt x="6133684" y="76275"/>
                </a:lnTo>
                <a:lnTo>
                  <a:pt x="6102858" y="52122"/>
                </a:lnTo>
                <a:lnTo>
                  <a:pt x="6061530" y="26257"/>
                </a:lnTo>
                <a:lnTo>
                  <a:pt x="6041598" y="18810"/>
                </a:lnTo>
                <a:close/>
              </a:path>
              <a:path w="7616190" h="76835">
                <a:moveTo>
                  <a:pt x="5225362" y="392"/>
                </a:moveTo>
                <a:lnTo>
                  <a:pt x="5175411" y="392"/>
                </a:lnTo>
                <a:lnTo>
                  <a:pt x="5126494" y="9013"/>
                </a:lnTo>
                <a:lnTo>
                  <a:pt x="5080575" y="26257"/>
                </a:lnTo>
                <a:lnTo>
                  <a:pt x="5039614" y="52122"/>
                </a:lnTo>
                <a:lnTo>
                  <a:pt x="5008724" y="76275"/>
                </a:lnTo>
                <a:lnTo>
                  <a:pt x="5038992" y="76275"/>
                </a:lnTo>
                <a:lnTo>
                  <a:pt x="5052314" y="65837"/>
                </a:lnTo>
                <a:lnTo>
                  <a:pt x="5089860" y="42324"/>
                </a:lnTo>
                <a:lnTo>
                  <a:pt x="5131861" y="26648"/>
                </a:lnTo>
                <a:lnTo>
                  <a:pt x="5176534" y="18810"/>
                </a:lnTo>
                <a:lnTo>
                  <a:pt x="5300601" y="18810"/>
                </a:lnTo>
                <a:lnTo>
                  <a:pt x="5274388" y="9013"/>
                </a:lnTo>
                <a:lnTo>
                  <a:pt x="5225362" y="392"/>
                </a:lnTo>
                <a:close/>
              </a:path>
              <a:path w="7616190" h="76835">
                <a:moveTo>
                  <a:pt x="5300601" y="18810"/>
                </a:moveTo>
                <a:lnTo>
                  <a:pt x="5222098" y="18810"/>
                </a:lnTo>
                <a:lnTo>
                  <a:pt x="5266771" y="26648"/>
                </a:lnTo>
                <a:lnTo>
                  <a:pt x="5308772" y="42324"/>
                </a:lnTo>
                <a:lnTo>
                  <a:pt x="5346319" y="65837"/>
                </a:lnTo>
                <a:lnTo>
                  <a:pt x="5359667" y="76275"/>
                </a:lnTo>
                <a:lnTo>
                  <a:pt x="5392702" y="76275"/>
                </a:lnTo>
                <a:lnTo>
                  <a:pt x="5361813" y="52122"/>
                </a:lnTo>
                <a:lnTo>
                  <a:pt x="5320525" y="26257"/>
                </a:lnTo>
                <a:lnTo>
                  <a:pt x="5300601" y="18810"/>
                </a:lnTo>
                <a:close/>
              </a:path>
              <a:path w="7616190" h="76835">
                <a:moveTo>
                  <a:pt x="4484317" y="392"/>
                </a:moveTo>
                <a:lnTo>
                  <a:pt x="4434366" y="392"/>
                </a:lnTo>
                <a:lnTo>
                  <a:pt x="4385449" y="9013"/>
                </a:lnTo>
                <a:lnTo>
                  <a:pt x="4339530" y="26257"/>
                </a:lnTo>
                <a:lnTo>
                  <a:pt x="4298569" y="52122"/>
                </a:lnTo>
                <a:lnTo>
                  <a:pt x="4267742" y="76275"/>
                </a:lnTo>
                <a:lnTo>
                  <a:pt x="4297947" y="76275"/>
                </a:lnTo>
                <a:lnTo>
                  <a:pt x="4311269" y="65837"/>
                </a:lnTo>
                <a:lnTo>
                  <a:pt x="4348825" y="42324"/>
                </a:lnTo>
                <a:lnTo>
                  <a:pt x="4390862" y="26648"/>
                </a:lnTo>
                <a:lnTo>
                  <a:pt x="4435609" y="18810"/>
                </a:lnTo>
                <a:lnTo>
                  <a:pt x="4559556" y="18810"/>
                </a:lnTo>
                <a:lnTo>
                  <a:pt x="4533343" y="9013"/>
                </a:lnTo>
                <a:lnTo>
                  <a:pt x="4484317" y="392"/>
                </a:lnTo>
                <a:close/>
              </a:path>
              <a:path w="7616190" h="76835">
                <a:moveTo>
                  <a:pt x="4559556" y="18810"/>
                </a:moveTo>
                <a:lnTo>
                  <a:pt x="4481296" y="18810"/>
                </a:lnTo>
                <a:lnTo>
                  <a:pt x="4526152" y="26648"/>
                </a:lnTo>
                <a:lnTo>
                  <a:pt x="4568407" y="42324"/>
                </a:lnTo>
                <a:lnTo>
                  <a:pt x="4606290" y="65837"/>
                </a:lnTo>
                <a:lnTo>
                  <a:pt x="4619611" y="76275"/>
                </a:lnTo>
                <a:lnTo>
                  <a:pt x="4651657" y="76275"/>
                </a:lnTo>
                <a:lnTo>
                  <a:pt x="4620768" y="52122"/>
                </a:lnTo>
                <a:lnTo>
                  <a:pt x="4579480" y="26257"/>
                </a:lnTo>
                <a:lnTo>
                  <a:pt x="4559556" y="18810"/>
                </a:lnTo>
                <a:close/>
              </a:path>
              <a:path w="7616190" h="76835">
                <a:moveTo>
                  <a:pt x="3743336" y="392"/>
                </a:moveTo>
                <a:lnTo>
                  <a:pt x="3693384" y="392"/>
                </a:lnTo>
                <a:lnTo>
                  <a:pt x="3644463" y="9013"/>
                </a:lnTo>
                <a:lnTo>
                  <a:pt x="3598525" y="26257"/>
                </a:lnTo>
                <a:lnTo>
                  <a:pt x="3557524" y="52122"/>
                </a:lnTo>
                <a:lnTo>
                  <a:pt x="3526697" y="76275"/>
                </a:lnTo>
                <a:lnTo>
                  <a:pt x="3557002" y="76275"/>
                </a:lnTo>
                <a:lnTo>
                  <a:pt x="3570351" y="65837"/>
                </a:lnTo>
                <a:lnTo>
                  <a:pt x="3607900" y="42324"/>
                </a:lnTo>
                <a:lnTo>
                  <a:pt x="3649918" y="26648"/>
                </a:lnTo>
                <a:lnTo>
                  <a:pt x="3694641" y="18810"/>
                </a:lnTo>
                <a:lnTo>
                  <a:pt x="3818590" y="18810"/>
                </a:lnTo>
                <a:lnTo>
                  <a:pt x="3792366" y="9013"/>
                </a:lnTo>
                <a:lnTo>
                  <a:pt x="3743336" y="392"/>
                </a:lnTo>
                <a:close/>
              </a:path>
              <a:path w="7616190" h="76835">
                <a:moveTo>
                  <a:pt x="3818590" y="18810"/>
                </a:moveTo>
                <a:lnTo>
                  <a:pt x="3740301" y="18810"/>
                </a:lnTo>
                <a:lnTo>
                  <a:pt x="3785132" y="26648"/>
                </a:lnTo>
                <a:lnTo>
                  <a:pt x="3827369" y="42324"/>
                </a:lnTo>
                <a:lnTo>
                  <a:pt x="3865245" y="65837"/>
                </a:lnTo>
                <a:lnTo>
                  <a:pt x="3878566" y="76275"/>
                </a:lnTo>
                <a:lnTo>
                  <a:pt x="3910676" y="76275"/>
                </a:lnTo>
                <a:lnTo>
                  <a:pt x="3879850" y="52122"/>
                </a:lnTo>
                <a:lnTo>
                  <a:pt x="3838522" y="26257"/>
                </a:lnTo>
                <a:lnTo>
                  <a:pt x="3818590" y="18810"/>
                </a:lnTo>
                <a:close/>
              </a:path>
              <a:path w="7616190" h="76835">
                <a:moveTo>
                  <a:pt x="3002344" y="392"/>
                </a:moveTo>
                <a:lnTo>
                  <a:pt x="2952379" y="392"/>
                </a:lnTo>
                <a:lnTo>
                  <a:pt x="2903440" y="9013"/>
                </a:lnTo>
                <a:lnTo>
                  <a:pt x="2857487" y="26257"/>
                </a:lnTo>
                <a:lnTo>
                  <a:pt x="2816479" y="52122"/>
                </a:lnTo>
                <a:lnTo>
                  <a:pt x="2785652" y="76275"/>
                </a:lnTo>
                <a:lnTo>
                  <a:pt x="2815957" y="76275"/>
                </a:lnTo>
                <a:lnTo>
                  <a:pt x="2829306" y="65837"/>
                </a:lnTo>
                <a:lnTo>
                  <a:pt x="2866855" y="42324"/>
                </a:lnTo>
                <a:lnTo>
                  <a:pt x="2908873" y="26648"/>
                </a:lnTo>
                <a:lnTo>
                  <a:pt x="2953596" y="18810"/>
                </a:lnTo>
                <a:lnTo>
                  <a:pt x="3077591" y="18810"/>
                </a:lnTo>
                <a:lnTo>
                  <a:pt x="3051377" y="9013"/>
                </a:lnTo>
                <a:lnTo>
                  <a:pt x="3002344" y="392"/>
                </a:lnTo>
                <a:close/>
              </a:path>
              <a:path w="7616190" h="76835">
                <a:moveTo>
                  <a:pt x="3077591" y="18810"/>
                </a:moveTo>
                <a:lnTo>
                  <a:pt x="2999256" y="18810"/>
                </a:lnTo>
                <a:lnTo>
                  <a:pt x="3044087" y="26648"/>
                </a:lnTo>
                <a:lnTo>
                  <a:pt x="3086324" y="42324"/>
                </a:lnTo>
                <a:lnTo>
                  <a:pt x="3124200" y="65837"/>
                </a:lnTo>
                <a:lnTo>
                  <a:pt x="3137548" y="76275"/>
                </a:lnTo>
                <a:lnTo>
                  <a:pt x="3169631" y="76275"/>
                </a:lnTo>
                <a:lnTo>
                  <a:pt x="3138804" y="52122"/>
                </a:lnTo>
                <a:lnTo>
                  <a:pt x="3097517" y="26257"/>
                </a:lnTo>
                <a:lnTo>
                  <a:pt x="3077591" y="18810"/>
                </a:lnTo>
                <a:close/>
              </a:path>
              <a:path w="7616190" h="76835">
                <a:moveTo>
                  <a:pt x="2261309" y="392"/>
                </a:moveTo>
                <a:lnTo>
                  <a:pt x="2211358" y="392"/>
                </a:lnTo>
                <a:lnTo>
                  <a:pt x="2162441" y="9013"/>
                </a:lnTo>
                <a:lnTo>
                  <a:pt x="2116522" y="26257"/>
                </a:lnTo>
                <a:lnTo>
                  <a:pt x="2075561" y="52122"/>
                </a:lnTo>
                <a:lnTo>
                  <a:pt x="2044671" y="76275"/>
                </a:lnTo>
                <a:lnTo>
                  <a:pt x="2074939" y="76275"/>
                </a:lnTo>
                <a:lnTo>
                  <a:pt x="2088261" y="65837"/>
                </a:lnTo>
                <a:lnTo>
                  <a:pt x="2125810" y="42324"/>
                </a:lnTo>
                <a:lnTo>
                  <a:pt x="2167831" y="26648"/>
                </a:lnTo>
                <a:lnTo>
                  <a:pt x="2212561" y="18810"/>
                </a:lnTo>
                <a:lnTo>
                  <a:pt x="2336548" y="18810"/>
                </a:lnTo>
                <a:lnTo>
                  <a:pt x="2310335" y="9013"/>
                </a:lnTo>
                <a:lnTo>
                  <a:pt x="2261309" y="392"/>
                </a:lnTo>
                <a:close/>
              </a:path>
              <a:path w="7616190" h="76835">
                <a:moveTo>
                  <a:pt x="2336548" y="18810"/>
                </a:moveTo>
                <a:lnTo>
                  <a:pt x="2258235" y="18810"/>
                </a:lnTo>
                <a:lnTo>
                  <a:pt x="2303089" y="26648"/>
                </a:lnTo>
                <a:lnTo>
                  <a:pt x="2345359" y="42324"/>
                </a:lnTo>
                <a:lnTo>
                  <a:pt x="2383282" y="65837"/>
                </a:lnTo>
                <a:lnTo>
                  <a:pt x="2396603" y="76275"/>
                </a:lnTo>
                <a:lnTo>
                  <a:pt x="2428649" y="76275"/>
                </a:lnTo>
                <a:lnTo>
                  <a:pt x="2397760" y="52122"/>
                </a:lnTo>
                <a:lnTo>
                  <a:pt x="2356472" y="26257"/>
                </a:lnTo>
                <a:lnTo>
                  <a:pt x="2336548" y="18810"/>
                </a:lnTo>
                <a:close/>
              </a:path>
              <a:path w="7616190" h="76835">
                <a:moveTo>
                  <a:pt x="1520264" y="392"/>
                </a:moveTo>
                <a:lnTo>
                  <a:pt x="1470313" y="392"/>
                </a:lnTo>
                <a:lnTo>
                  <a:pt x="1421396" y="9013"/>
                </a:lnTo>
                <a:lnTo>
                  <a:pt x="1375477" y="26257"/>
                </a:lnTo>
                <a:lnTo>
                  <a:pt x="1334516" y="52122"/>
                </a:lnTo>
                <a:lnTo>
                  <a:pt x="1303689" y="76275"/>
                </a:lnTo>
                <a:lnTo>
                  <a:pt x="1333894" y="76275"/>
                </a:lnTo>
                <a:lnTo>
                  <a:pt x="1347216" y="65837"/>
                </a:lnTo>
                <a:lnTo>
                  <a:pt x="1384772" y="42324"/>
                </a:lnTo>
                <a:lnTo>
                  <a:pt x="1426809" y="26648"/>
                </a:lnTo>
                <a:lnTo>
                  <a:pt x="1471556" y="18810"/>
                </a:lnTo>
                <a:lnTo>
                  <a:pt x="1595503" y="18810"/>
                </a:lnTo>
                <a:lnTo>
                  <a:pt x="1569290" y="9013"/>
                </a:lnTo>
                <a:lnTo>
                  <a:pt x="1520264" y="392"/>
                </a:lnTo>
                <a:close/>
              </a:path>
              <a:path w="7616190" h="76835">
                <a:moveTo>
                  <a:pt x="1595503" y="18810"/>
                </a:moveTo>
                <a:lnTo>
                  <a:pt x="1517243" y="18810"/>
                </a:lnTo>
                <a:lnTo>
                  <a:pt x="1562099" y="26648"/>
                </a:lnTo>
                <a:lnTo>
                  <a:pt x="1604354" y="42324"/>
                </a:lnTo>
                <a:lnTo>
                  <a:pt x="1642237" y="65837"/>
                </a:lnTo>
                <a:lnTo>
                  <a:pt x="1655558" y="76275"/>
                </a:lnTo>
                <a:lnTo>
                  <a:pt x="1687604" y="76275"/>
                </a:lnTo>
                <a:lnTo>
                  <a:pt x="1656714" y="52122"/>
                </a:lnTo>
                <a:lnTo>
                  <a:pt x="1615427" y="26257"/>
                </a:lnTo>
                <a:lnTo>
                  <a:pt x="1595503" y="18810"/>
                </a:lnTo>
                <a:close/>
              </a:path>
              <a:path w="7616190" h="76835">
                <a:moveTo>
                  <a:pt x="779283" y="392"/>
                </a:moveTo>
                <a:lnTo>
                  <a:pt x="729331" y="392"/>
                </a:lnTo>
                <a:lnTo>
                  <a:pt x="680410" y="9013"/>
                </a:lnTo>
                <a:lnTo>
                  <a:pt x="634472" y="26257"/>
                </a:lnTo>
                <a:lnTo>
                  <a:pt x="593470" y="52122"/>
                </a:lnTo>
                <a:lnTo>
                  <a:pt x="562644" y="76275"/>
                </a:lnTo>
                <a:lnTo>
                  <a:pt x="592949" y="76275"/>
                </a:lnTo>
                <a:lnTo>
                  <a:pt x="606298" y="65837"/>
                </a:lnTo>
                <a:lnTo>
                  <a:pt x="643847" y="42324"/>
                </a:lnTo>
                <a:lnTo>
                  <a:pt x="685865" y="26648"/>
                </a:lnTo>
                <a:lnTo>
                  <a:pt x="730588" y="18810"/>
                </a:lnTo>
                <a:lnTo>
                  <a:pt x="854537" y="18810"/>
                </a:lnTo>
                <a:lnTo>
                  <a:pt x="828313" y="9013"/>
                </a:lnTo>
                <a:lnTo>
                  <a:pt x="779283" y="392"/>
                </a:lnTo>
                <a:close/>
              </a:path>
              <a:path w="7616190" h="76835">
                <a:moveTo>
                  <a:pt x="854537" y="18810"/>
                </a:moveTo>
                <a:lnTo>
                  <a:pt x="776248" y="18810"/>
                </a:lnTo>
                <a:lnTo>
                  <a:pt x="821079" y="26648"/>
                </a:lnTo>
                <a:lnTo>
                  <a:pt x="863316" y="42324"/>
                </a:lnTo>
                <a:lnTo>
                  <a:pt x="901192" y="65837"/>
                </a:lnTo>
                <a:lnTo>
                  <a:pt x="914513" y="76275"/>
                </a:lnTo>
                <a:lnTo>
                  <a:pt x="946623" y="76275"/>
                </a:lnTo>
                <a:lnTo>
                  <a:pt x="915797" y="52122"/>
                </a:lnTo>
                <a:lnTo>
                  <a:pt x="874469" y="26257"/>
                </a:lnTo>
                <a:lnTo>
                  <a:pt x="854537" y="18810"/>
                </a:lnTo>
                <a:close/>
              </a:path>
              <a:path w="7616190" h="76835">
                <a:moveTo>
                  <a:pt x="20955" y="0"/>
                </a:moveTo>
                <a:lnTo>
                  <a:pt x="0" y="18288"/>
                </a:lnTo>
                <a:lnTo>
                  <a:pt x="43043" y="19673"/>
                </a:lnTo>
                <a:lnTo>
                  <a:pt x="85169" y="28003"/>
                </a:lnTo>
                <a:lnTo>
                  <a:pt x="124747" y="43362"/>
                </a:lnTo>
                <a:lnTo>
                  <a:pt x="160147" y="65837"/>
                </a:lnTo>
                <a:lnTo>
                  <a:pt x="173495" y="76275"/>
                </a:lnTo>
                <a:lnTo>
                  <a:pt x="205578" y="76275"/>
                </a:lnTo>
                <a:lnTo>
                  <a:pt x="174752" y="52122"/>
                </a:lnTo>
                <a:lnTo>
                  <a:pt x="140594" y="29961"/>
                </a:lnTo>
                <a:lnTo>
                  <a:pt x="102949" y="14059"/>
                </a:lnTo>
                <a:lnTo>
                  <a:pt x="62755" y="4157"/>
                </a:lnTo>
                <a:lnTo>
                  <a:pt x="20955" y="0"/>
                </a:lnTo>
                <a:close/>
              </a:path>
            </a:pathLst>
          </a:custGeom>
          <a:solidFill>
            <a:srgbClr val="CDD9EF">
              <a:alpha val="14901"/>
            </a:srgbClr>
          </a:solidFill>
        </p:spPr>
        <p:txBody>
          <a:bodyPr wrap="square" lIns="0" tIns="0" rIns="0" bIns="0" rtlCol="0"/>
          <a:lstStyle/>
          <a:p>
            <a:endParaRPr sz="1800" b="0" i="0" dirty="0">
              <a:latin typeface="Glacial Indifference" pitchFamily="2" charset="0"/>
            </a:endParaRPr>
          </a:p>
        </p:txBody>
      </p:sp>
      <p:sp>
        <p:nvSpPr>
          <p:cNvPr id="19" name="Parallélogramme 18">
            <a:extLst>
              <a:ext uri="{FF2B5EF4-FFF2-40B4-BE49-F238E27FC236}">
                <a16:creationId xmlns:a16="http://schemas.microsoft.com/office/drawing/2014/main" id="{6BA1E66A-72DD-5C40-8DC9-AA0A8331145A}"/>
              </a:ext>
            </a:extLst>
          </p:cNvPr>
          <p:cNvSpPr/>
          <p:nvPr userDrawn="1"/>
        </p:nvSpPr>
        <p:spPr>
          <a:xfrm rot="10800000" flipH="1" flipV="1">
            <a:off x="646023" y="2614643"/>
            <a:ext cx="5881363" cy="1631746"/>
          </a:xfrm>
          <a:prstGeom prst="parallelogram">
            <a:avLst>
              <a:gd name="adj" fmla="val 72734"/>
            </a:avLst>
          </a:prstGeom>
          <a:solidFill>
            <a:srgbClr val="F27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 pitchFamily="2" charset="0"/>
            </a:endParaRPr>
          </a:p>
        </p:txBody>
      </p:sp>
      <p:sp>
        <p:nvSpPr>
          <p:cNvPr id="23" name="Parallélogramme 22">
            <a:extLst>
              <a:ext uri="{FF2B5EF4-FFF2-40B4-BE49-F238E27FC236}">
                <a16:creationId xmlns:a16="http://schemas.microsoft.com/office/drawing/2014/main" id="{E8BE60C4-6CEE-484D-B7E6-074A8F1E5098}"/>
              </a:ext>
            </a:extLst>
          </p:cNvPr>
          <p:cNvSpPr/>
          <p:nvPr userDrawn="1"/>
        </p:nvSpPr>
        <p:spPr>
          <a:xfrm flipH="1" flipV="1">
            <a:off x="1695306" y="4156515"/>
            <a:ext cx="2321034" cy="221936"/>
          </a:xfrm>
          <a:prstGeom prst="parallelogram">
            <a:avLst>
              <a:gd name="adj" fmla="val 50964"/>
            </a:avLst>
          </a:prstGeom>
          <a:solidFill>
            <a:srgbClr val="F27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 pitchFamily="2" charset="0"/>
              <a:ea typeface="+mn-ea"/>
              <a:cs typeface="+mn-cs"/>
            </a:endParaRPr>
          </a:p>
        </p:txBody>
      </p:sp>
      <p:sp>
        <p:nvSpPr>
          <p:cNvPr id="27" name="Parallélogramme 26">
            <a:extLst>
              <a:ext uri="{FF2B5EF4-FFF2-40B4-BE49-F238E27FC236}">
                <a16:creationId xmlns:a16="http://schemas.microsoft.com/office/drawing/2014/main" id="{D98C7851-DCF5-1445-B9C1-9EBE0A0F2FB6}"/>
              </a:ext>
            </a:extLst>
          </p:cNvPr>
          <p:cNvSpPr/>
          <p:nvPr userDrawn="1"/>
        </p:nvSpPr>
        <p:spPr>
          <a:xfrm flipH="1" flipV="1">
            <a:off x="547991" y="4341325"/>
            <a:ext cx="4060432" cy="390586"/>
          </a:xfrm>
          <a:prstGeom prst="parallelogram">
            <a:avLst>
              <a:gd name="adj" fmla="val 63292"/>
            </a:avLst>
          </a:prstGeom>
          <a:solidFill>
            <a:srgbClr val="397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 pitchFamily="2" charset="0"/>
              <a:ea typeface="+mn-ea"/>
              <a:cs typeface="+mn-cs"/>
            </a:endParaRPr>
          </a:p>
        </p:txBody>
      </p:sp>
      <p:sp>
        <p:nvSpPr>
          <p:cNvPr id="28" name="Parallélogramme 27">
            <a:extLst>
              <a:ext uri="{FF2B5EF4-FFF2-40B4-BE49-F238E27FC236}">
                <a16:creationId xmlns:a16="http://schemas.microsoft.com/office/drawing/2014/main" id="{8CDA3475-79E6-694D-B38A-D3ACE2A821FE}"/>
              </a:ext>
            </a:extLst>
          </p:cNvPr>
          <p:cNvSpPr/>
          <p:nvPr userDrawn="1"/>
        </p:nvSpPr>
        <p:spPr>
          <a:xfrm flipH="1" flipV="1">
            <a:off x="547991" y="2567053"/>
            <a:ext cx="5881363" cy="1594800"/>
          </a:xfrm>
          <a:prstGeom prst="parallelogram">
            <a:avLst>
              <a:gd name="adj" fmla="val 72481"/>
            </a:avLst>
          </a:prstGeom>
          <a:solidFill>
            <a:srgbClr val="397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 pitchFamily="2" charset="0"/>
              <a:ea typeface="+mn-ea"/>
              <a:cs typeface="+mn-cs"/>
            </a:endParaRPr>
          </a:p>
        </p:txBody>
      </p:sp>
      <p:sp>
        <p:nvSpPr>
          <p:cNvPr id="33" name="Parallélogramme 32">
            <a:extLst>
              <a:ext uri="{FF2B5EF4-FFF2-40B4-BE49-F238E27FC236}">
                <a16:creationId xmlns:a16="http://schemas.microsoft.com/office/drawing/2014/main" id="{13B923E1-922A-B54F-88F3-541B315DB08F}"/>
              </a:ext>
            </a:extLst>
          </p:cNvPr>
          <p:cNvSpPr/>
          <p:nvPr userDrawn="1"/>
        </p:nvSpPr>
        <p:spPr>
          <a:xfrm flipH="1" flipV="1">
            <a:off x="-250598" y="4814562"/>
            <a:ext cx="4060432" cy="500485"/>
          </a:xfrm>
          <a:prstGeom prst="parallelogram">
            <a:avLst>
              <a:gd name="adj" fmla="val 63292"/>
            </a:avLst>
          </a:prstGeom>
          <a:solidFill>
            <a:srgbClr val="397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 pitchFamily="2" charset="0"/>
              <a:ea typeface="+mn-ea"/>
              <a:cs typeface="+mn-cs"/>
            </a:endParaRPr>
          </a:p>
        </p:txBody>
      </p:sp>
      <p:sp>
        <p:nvSpPr>
          <p:cNvPr id="31" name="Parallélogramme 30">
            <a:extLst>
              <a:ext uri="{FF2B5EF4-FFF2-40B4-BE49-F238E27FC236}">
                <a16:creationId xmlns:a16="http://schemas.microsoft.com/office/drawing/2014/main" id="{259522A6-5CB2-FA42-84E4-3A8BDB25393B}"/>
              </a:ext>
            </a:extLst>
          </p:cNvPr>
          <p:cNvSpPr/>
          <p:nvPr userDrawn="1"/>
        </p:nvSpPr>
        <p:spPr>
          <a:xfrm flipH="1" flipV="1">
            <a:off x="-269150" y="4731911"/>
            <a:ext cx="4060432" cy="377863"/>
          </a:xfrm>
          <a:prstGeom prst="parallelogram">
            <a:avLst>
              <a:gd name="adj" fmla="val 63292"/>
            </a:avLst>
          </a:prstGeom>
          <a:solidFill>
            <a:srgbClr val="F27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61DE383-9356-B040-824E-C2C4B4EF9231}"/>
              </a:ext>
            </a:extLst>
          </p:cNvPr>
          <p:cNvSpPr txBox="1"/>
          <p:nvPr userDrawn="1"/>
        </p:nvSpPr>
        <p:spPr>
          <a:xfrm>
            <a:off x="2636558" y="3034693"/>
            <a:ext cx="1900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0" i="0" spc="300" dirty="0">
                <a:solidFill>
                  <a:schemeClr val="bg1"/>
                </a:solidFill>
                <a:latin typeface="Glacial Indifference" pitchFamily="2" charset="0"/>
              </a:rPr>
              <a:t>MERCI !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5A23841-525B-D647-BA4D-F3B69628E6EE}"/>
              </a:ext>
            </a:extLst>
          </p:cNvPr>
          <p:cNvSpPr txBox="1"/>
          <p:nvPr userDrawn="1"/>
        </p:nvSpPr>
        <p:spPr>
          <a:xfrm>
            <a:off x="989137" y="4355314"/>
            <a:ext cx="3178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0" i="0" dirty="0">
                <a:solidFill>
                  <a:schemeClr val="bg1"/>
                </a:solidFill>
                <a:latin typeface="Glacial Indifference" pitchFamily="2" charset="0"/>
              </a:rPr>
              <a:t>club@abidjanvilledurable.com</a:t>
            </a:r>
          </a:p>
        </p:txBody>
      </p:sp>
    </p:spTree>
    <p:extLst>
      <p:ext uri="{BB962C8B-B14F-4D97-AF65-F5344CB8AC3E}">
        <p14:creationId xmlns:p14="http://schemas.microsoft.com/office/powerpoint/2010/main" val="1510811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D2DE0C4-B6A9-C844-A6C5-C9AAC1F787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Glacial Indifference" pitchFamily="2" charset="0"/>
              </a:defRPr>
            </a:lvl1pPr>
          </a:lstStyle>
          <a:p>
            <a:fld id="{515DA83F-A535-074D-9AF5-97E8E76803D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646E44-2919-A346-B455-4834A4D7E451}"/>
              </a:ext>
            </a:extLst>
          </p:cNvPr>
          <p:cNvSpPr txBox="1">
            <a:spLocks/>
          </p:cNvSpPr>
          <p:nvPr userDrawn="1"/>
        </p:nvSpPr>
        <p:spPr>
          <a:xfrm>
            <a:off x="12021" y="123668"/>
            <a:ext cx="4079237" cy="419747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400" b="1">
                <a:solidFill>
                  <a:srgbClr val="47AA24"/>
                </a:solidFill>
                <a:latin typeface="Futura LT" panose="02000503000000000000" pitchFamily="2" charset="0"/>
                <a:ea typeface="+mj-ea"/>
                <a:cs typeface="+mj-cs"/>
              </a:defRPr>
            </a:lvl1pPr>
          </a:lstStyle>
          <a:p>
            <a:r>
              <a:rPr lang="fr-FR" sz="2000" b="0" i="0" kern="0" dirty="0">
                <a:solidFill>
                  <a:srgbClr val="F27301"/>
                </a:solidFill>
                <a:latin typeface="Glacial Indifference" pitchFamily="2" charset="0"/>
                <a:cs typeface="Al Bayan" pitchFamily="2" charset="-78"/>
              </a:rPr>
              <a:t>MODIFIEZ LE STYLE DU TITRE</a:t>
            </a:r>
            <a:endParaRPr lang="en-US" sz="2000" b="0" i="0" kern="0" dirty="0">
              <a:solidFill>
                <a:srgbClr val="F27301"/>
              </a:solidFill>
              <a:latin typeface="Glacial Indifference" pitchFamily="2" charset="0"/>
              <a:cs typeface="Al Bayan" pitchFamily="2" charset="-78"/>
            </a:endParaRPr>
          </a:p>
        </p:txBody>
      </p:sp>
      <p:sp>
        <p:nvSpPr>
          <p:cNvPr id="10" name="Espace réservé du texte 11">
            <a:extLst>
              <a:ext uri="{FF2B5EF4-FFF2-40B4-BE49-F238E27FC236}">
                <a16:creationId xmlns:a16="http://schemas.microsoft.com/office/drawing/2014/main" id="{AAB61DB1-6973-C24C-9599-28033401EFF9}"/>
              </a:ext>
            </a:extLst>
          </p:cNvPr>
          <p:cNvSpPr txBox="1">
            <a:spLocks/>
          </p:cNvSpPr>
          <p:nvPr userDrawn="1"/>
        </p:nvSpPr>
        <p:spPr>
          <a:xfrm>
            <a:off x="5052743" y="83040"/>
            <a:ext cx="4686300" cy="4603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fr-FR" sz="2000" b="0" kern="1200" dirty="0">
                <a:solidFill>
                  <a:schemeClr val="tx1"/>
                </a:solidFill>
                <a:latin typeface="Futura LT" panose="02000503000000000000" pitchFamily="2" charset="0"/>
                <a:ea typeface="+mj-ea"/>
                <a:cs typeface="+mj-cs"/>
              </a:defRPr>
            </a:lvl1pPr>
            <a:lvl2pPr marL="457178">
              <a:defRPr>
                <a:latin typeface="+mn-lt"/>
                <a:ea typeface="+mn-ea"/>
                <a:cs typeface="+mn-cs"/>
              </a:defRPr>
            </a:lvl2pPr>
            <a:lvl3pPr marL="914354">
              <a:defRPr>
                <a:latin typeface="+mn-lt"/>
                <a:ea typeface="+mn-ea"/>
                <a:cs typeface="+mn-cs"/>
              </a:defRPr>
            </a:lvl3pPr>
            <a:lvl4pPr marL="1371532">
              <a:defRPr>
                <a:latin typeface="+mn-lt"/>
                <a:ea typeface="+mn-ea"/>
                <a:cs typeface="+mn-cs"/>
              </a:defRPr>
            </a:lvl4pPr>
            <a:lvl5pPr marL="1828709">
              <a:defRPr>
                <a:latin typeface="+mn-lt"/>
                <a:ea typeface="+mn-ea"/>
                <a:cs typeface="+mn-cs"/>
              </a:defRPr>
            </a:lvl5pPr>
            <a:lvl6pPr marL="2285886">
              <a:defRPr>
                <a:latin typeface="+mn-lt"/>
                <a:ea typeface="+mn-ea"/>
                <a:cs typeface="+mn-cs"/>
              </a:defRPr>
            </a:lvl6pPr>
            <a:lvl7pPr marL="2743062">
              <a:defRPr>
                <a:latin typeface="+mn-lt"/>
                <a:ea typeface="+mn-ea"/>
                <a:cs typeface="+mn-cs"/>
              </a:defRPr>
            </a:lvl7pPr>
            <a:lvl8pPr marL="3200240">
              <a:defRPr>
                <a:latin typeface="+mn-lt"/>
                <a:ea typeface="+mn-ea"/>
                <a:cs typeface="+mn-cs"/>
              </a:defRPr>
            </a:lvl8pPr>
            <a:lvl9pPr marL="3657418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0" i="0" dirty="0">
                <a:solidFill>
                  <a:srgbClr val="397730"/>
                </a:solidFill>
                <a:latin typeface="Glacial Indifference" pitchFamily="2" charset="0"/>
              </a:rPr>
              <a:t>MODIFIER LE SOUS TITRE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FDFDA7DE-E94B-8840-9722-F9743BA04F0D}"/>
              </a:ext>
            </a:extLst>
          </p:cNvPr>
          <p:cNvSpPr txBox="1">
            <a:spLocks/>
          </p:cNvSpPr>
          <p:nvPr userDrawn="1"/>
        </p:nvSpPr>
        <p:spPr>
          <a:xfrm>
            <a:off x="838200" y="1043832"/>
            <a:ext cx="7467600" cy="3356718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 sz="2000">
                <a:latin typeface="Futura LT" panose="02000503000000000000" pitchFamily="2" charset="0"/>
                <a:ea typeface="+mn-ea"/>
                <a:cs typeface="+mn-cs"/>
              </a:defRPr>
            </a:lvl1pPr>
            <a:lvl2pPr marL="457178">
              <a:defRPr sz="1800">
                <a:latin typeface="Futura LT" panose="02000503000000000000" pitchFamily="2" charset="0"/>
                <a:ea typeface="+mn-ea"/>
                <a:cs typeface="+mn-cs"/>
              </a:defRPr>
            </a:lvl2pPr>
            <a:lvl3pPr marL="914354">
              <a:defRPr sz="1600">
                <a:latin typeface="Futura LT" panose="02000503000000000000" pitchFamily="2" charset="0"/>
                <a:ea typeface="+mn-ea"/>
                <a:cs typeface="+mn-cs"/>
              </a:defRPr>
            </a:lvl3pPr>
            <a:lvl4pPr marL="1371532">
              <a:defRPr sz="1400">
                <a:latin typeface="Futura LT" panose="02000503000000000000" pitchFamily="2" charset="0"/>
                <a:ea typeface="+mn-ea"/>
                <a:cs typeface="+mn-cs"/>
              </a:defRPr>
            </a:lvl4pPr>
            <a:lvl5pPr marL="1828709">
              <a:defRPr sz="1400">
                <a:latin typeface="Futura LT" panose="02000503000000000000" pitchFamily="2" charset="0"/>
                <a:ea typeface="+mn-ea"/>
                <a:cs typeface="+mn-cs"/>
              </a:defRPr>
            </a:lvl5pPr>
            <a:lvl6pPr marL="2285886">
              <a:defRPr>
                <a:latin typeface="+mn-lt"/>
                <a:ea typeface="+mn-ea"/>
                <a:cs typeface="+mn-cs"/>
              </a:defRPr>
            </a:lvl6pPr>
            <a:lvl7pPr marL="2743062">
              <a:defRPr>
                <a:latin typeface="+mn-lt"/>
                <a:ea typeface="+mn-ea"/>
                <a:cs typeface="+mn-cs"/>
              </a:defRPr>
            </a:lvl7pPr>
            <a:lvl8pPr marL="3200240">
              <a:defRPr>
                <a:latin typeface="+mn-lt"/>
                <a:ea typeface="+mn-ea"/>
                <a:cs typeface="+mn-cs"/>
              </a:defRPr>
            </a:lvl8pPr>
            <a:lvl9pPr marL="3657418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Blip>
                <a:blip r:embed="rId2"/>
              </a:buBlip>
            </a:pPr>
            <a:r>
              <a:rPr lang="fr-FR" b="0" i="0" kern="0" dirty="0">
                <a:solidFill>
                  <a:sysClr val="windowText" lastClr="000000"/>
                </a:solidFill>
                <a:latin typeface="Glacial Indifference" pitchFamily="2" charset="0"/>
              </a:rPr>
              <a:t>Modifier les styles du texte du masque</a:t>
            </a:r>
          </a:p>
          <a:p>
            <a:pPr marL="742928" lvl="1" indent="-285750">
              <a:buFontTx/>
              <a:buBlip>
                <a:blip r:embed="rId3"/>
              </a:buBlip>
            </a:pPr>
            <a:r>
              <a:rPr lang="fr-FR" b="0" i="0" kern="0" dirty="0">
                <a:solidFill>
                  <a:sysClr val="windowText" lastClr="000000"/>
                </a:solidFill>
                <a:latin typeface="Glacial Indifference" pitchFamily="2" charset="0"/>
              </a:rPr>
              <a:t>Deuxième niveau</a:t>
            </a:r>
          </a:p>
          <a:p>
            <a:pPr marL="1200104" lvl="2" indent="-285750">
              <a:buFontTx/>
              <a:buBlip>
                <a:blip r:embed="rId4"/>
              </a:buBlip>
            </a:pPr>
            <a:r>
              <a:rPr lang="fr-FR" b="0" i="0" kern="0" dirty="0">
                <a:solidFill>
                  <a:sysClr val="windowText" lastClr="000000"/>
                </a:solidFill>
                <a:latin typeface="Glacial Indifference" pitchFamily="2" charset="0"/>
              </a:rPr>
              <a:t>Troisième niveau</a:t>
            </a:r>
          </a:p>
          <a:p>
            <a:pPr marL="1657282" lvl="3" indent="-285750">
              <a:buFontTx/>
              <a:buBlip>
                <a:blip r:embed="rId3"/>
              </a:buBlip>
            </a:pPr>
            <a:r>
              <a:rPr lang="fr-FR" b="0" i="0" kern="0" dirty="0">
                <a:solidFill>
                  <a:sysClr val="windowText" lastClr="000000"/>
                </a:solidFill>
                <a:latin typeface="Glacial Indifference" pitchFamily="2" charset="0"/>
              </a:rPr>
              <a:t>Quatrième niveau</a:t>
            </a:r>
          </a:p>
          <a:p>
            <a:pPr marL="2114459" lvl="4" indent="-285750">
              <a:buFontTx/>
              <a:buBlip>
                <a:blip r:embed="rId4"/>
              </a:buBlip>
            </a:pPr>
            <a:r>
              <a:rPr lang="fr-FR" b="0" i="0" kern="0" dirty="0">
                <a:solidFill>
                  <a:sysClr val="windowText" lastClr="000000"/>
                </a:solidFill>
                <a:latin typeface="Glacial Indifference" pitchFamily="2" charset="0"/>
              </a:rPr>
              <a:t>Cinquième niveau</a:t>
            </a:r>
          </a:p>
          <a:p>
            <a:pPr marL="2114459" lvl="4" indent="-285750">
              <a:buFontTx/>
              <a:buBlip>
                <a:blip r:embed="rId2"/>
              </a:buBlip>
            </a:pPr>
            <a:endParaRPr lang="fr-FR" b="0" i="0" kern="0" dirty="0">
              <a:solidFill>
                <a:sysClr val="windowText" lastClr="000000"/>
              </a:solidFill>
              <a:latin typeface="Glacial Indifference" pitchFamily="2" charset="0"/>
            </a:endParaRPr>
          </a:p>
          <a:p>
            <a:pPr marL="2114459" lvl="4" indent="-285750">
              <a:buFontTx/>
              <a:buBlip>
                <a:blip r:embed="rId2"/>
              </a:buBlip>
            </a:pPr>
            <a:endParaRPr lang="fr-FR" b="0" i="0" kern="0" dirty="0">
              <a:solidFill>
                <a:sysClr val="windowText" lastClr="000000"/>
              </a:solidFill>
              <a:latin typeface="Glacial Indifferenc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689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Ã©sultat de recherche d'images pour &quot;club Abidjan ville durable&quot;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670958"/>
            <a:ext cx="934078" cy="3055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3CFEEC-6575-9347-A526-02C55990F0FA}"/>
              </a:ext>
            </a:extLst>
          </p:cNvPr>
          <p:cNvSpPr/>
          <p:nvPr userDrawn="1"/>
        </p:nvSpPr>
        <p:spPr>
          <a:xfrm rot="5400000">
            <a:off x="2225965" y="-2225963"/>
            <a:ext cx="120073" cy="4572001"/>
          </a:xfrm>
          <a:prstGeom prst="rect">
            <a:avLst/>
          </a:prstGeom>
          <a:solidFill>
            <a:srgbClr val="397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b="0" i="0" dirty="0">
              <a:latin typeface="Glacial Indifference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AE46DD-46F6-D649-A73D-A2B8C48A1723}"/>
              </a:ext>
            </a:extLst>
          </p:cNvPr>
          <p:cNvSpPr/>
          <p:nvPr userDrawn="1"/>
        </p:nvSpPr>
        <p:spPr>
          <a:xfrm rot="5400000">
            <a:off x="6797963" y="-2225963"/>
            <a:ext cx="120072" cy="4571999"/>
          </a:xfrm>
          <a:prstGeom prst="rect">
            <a:avLst/>
          </a:prstGeom>
          <a:solidFill>
            <a:srgbClr val="F27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b="0" i="0" dirty="0">
              <a:latin typeface="Glacial Indifference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49C886-1F2C-E64E-AC64-8304E743547A}"/>
              </a:ext>
            </a:extLst>
          </p:cNvPr>
          <p:cNvSpPr/>
          <p:nvPr userDrawn="1"/>
        </p:nvSpPr>
        <p:spPr>
          <a:xfrm>
            <a:off x="4083243" y="828"/>
            <a:ext cx="488756" cy="433058"/>
          </a:xfrm>
          <a:prstGeom prst="rect">
            <a:avLst/>
          </a:prstGeom>
          <a:solidFill>
            <a:srgbClr val="397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b="0" i="0" dirty="0">
              <a:latin typeface="Glacial Indifference" pitchFamily="2" charset="0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870F5F3-3FB5-254B-B3EC-D8C0BC23DE61}"/>
              </a:ext>
            </a:extLst>
          </p:cNvPr>
          <p:cNvSpPr txBox="1">
            <a:spLocks/>
          </p:cNvSpPr>
          <p:nvPr userDrawn="1"/>
        </p:nvSpPr>
        <p:spPr>
          <a:xfrm>
            <a:off x="6093749" y="165794"/>
            <a:ext cx="480290" cy="34161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Futura LT" panose="02000503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8B2A2A-0094-47B5-9FA2-86BBDAC89F9F}" type="slidenum">
              <a:rPr lang="fr-FR" b="0" i="0" smtClean="0">
                <a:latin typeface="Glacial Indifference" pitchFamily="2" charset="0"/>
              </a:rPr>
              <a:pPr/>
              <a:t>‹N°›</a:t>
            </a:fld>
            <a:endParaRPr lang="fr-FR" b="0" i="0" dirty="0">
              <a:latin typeface="Glacial Indifference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37FB7E0-C43F-BA48-96BC-9BB492AB1308}"/>
              </a:ext>
            </a:extLst>
          </p:cNvPr>
          <p:cNvSpPr/>
          <p:nvPr userDrawn="1"/>
        </p:nvSpPr>
        <p:spPr>
          <a:xfrm>
            <a:off x="4571999" y="829"/>
            <a:ext cx="484750" cy="433057"/>
          </a:xfrm>
          <a:prstGeom prst="rect">
            <a:avLst/>
          </a:prstGeom>
          <a:solidFill>
            <a:srgbClr val="F27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0" i="0" dirty="0">
              <a:latin typeface="Glacial Indifference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DF34C3C-3E10-9642-8BFD-F765C9DBD3E3}"/>
              </a:ext>
            </a:extLst>
          </p:cNvPr>
          <p:cNvSpPr/>
          <p:nvPr userDrawn="1"/>
        </p:nvSpPr>
        <p:spPr>
          <a:xfrm rot="5400000">
            <a:off x="2225964" y="2797463"/>
            <a:ext cx="120073" cy="4572001"/>
          </a:xfrm>
          <a:prstGeom prst="rect">
            <a:avLst/>
          </a:prstGeom>
          <a:solidFill>
            <a:srgbClr val="397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b="0" i="0" dirty="0">
              <a:solidFill>
                <a:srgbClr val="397730"/>
              </a:solidFill>
              <a:latin typeface="Glacial Indifference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59F038-CF50-9742-907C-DB91C3E6B771}"/>
              </a:ext>
            </a:extLst>
          </p:cNvPr>
          <p:cNvSpPr/>
          <p:nvPr userDrawn="1"/>
        </p:nvSpPr>
        <p:spPr>
          <a:xfrm rot="5400000">
            <a:off x="6797964" y="2797465"/>
            <a:ext cx="120072" cy="4571999"/>
          </a:xfrm>
          <a:prstGeom prst="rect">
            <a:avLst/>
          </a:prstGeom>
          <a:solidFill>
            <a:srgbClr val="F27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b="0" i="0" dirty="0">
              <a:latin typeface="Glacial Indifference" pitchFamily="2" charset="0"/>
            </a:endParaRPr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CA2B612-8387-8746-A5F3-187218C10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408" y="4670958"/>
            <a:ext cx="4572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lacial Indifference" pitchFamily="2" charset="0"/>
              </a:defRPr>
            </a:lvl1pPr>
          </a:lstStyle>
          <a:p>
            <a:fld id="{515DA83F-A535-074D-9AF5-97E8E76803DD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1" r:id="rId5"/>
    <p:sldLayoutId id="2147483665" r:id="rId6"/>
    <p:sldLayoutId id="2147483670" r:id="rId7"/>
    <p:sldLayoutId id="2147483669" r:id="rId8"/>
  </p:sldLayoutIdLst>
  <p:hf hdr="0" ftr="0" dt="0"/>
  <p:txStyles>
    <p:titleStyle>
      <a:lvl1pPr>
        <a:defRPr>
          <a:solidFill>
            <a:srgbClr val="47AA24"/>
          </a:solidFill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78">
        <a:defRPr>
          <a:latin typeface="+mn-lt"/>
          <a:ea typeface="+mn-ea"/>
          <a:cs typeface="+mn-cs"/>
        </a:defRPr>
      </a:lvl2pPr>
      <a:lvl3pPr marL="914354">
        <a:defRPr>
          <a:latin typeface="+mn-lt"/>
          <a:ea typeface="+mn-ea"/>
          <a:cs typeface="+mn-cs"/>
        </a:defRPr>
      </a:lvl3pPr>
      <a:lvl4pPr marL="1371532">
        <a:defRPr>
          <a:latin typeface="+mn-lt"/>
          <a:ea typeface="+mn-ea"/>
          <a:cs typeface="+mn-cs"/>
        </a:defRPr>
      </a:lvl4pPr>
      <a:lvl5pPr marL="1828709">
        <a:defRPr>
          <a:latin typeface="+mn-lt"/>
          <a:ea typeface="+mn-ea"/>
          <a:cs typeface="+mn-cs"/>
        </a:defRPr>
      </a:lvl5pPr>
      <a:lvl6pPr marL="2285886">
        <a:defRPr>
          <a:latin typeface="+mn-lt"/>
          <a:ea typeface="+mn-ea"/>
          <a:cs typeface="+mn-cs"/>
        </a:defRPr>
      </a:lvl6pPr>
      <a:lvl7pPr marL="2743062">
        <a:defRPr>
          <a:latin typeface="+mn-lt"/>
          <a:ea typeface="+mn-ea"/>
          <a:cs typeface="+mn-cs"/>
        </a:defRPr>
      </a:lvl7pPr>
      <a:lvl8pPr marL="3200240">
        <a:defRPr>
          <a:latin typeface="+mn-lt"/>
          <a:ea typeface="+mn-ea"/>
          <a:cs typeface="+mn-cs"/>
        </a:defRPr>
      </a:lvl8pPr>
      <a:lvl9pPr marL="365741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78">
        <a:defRPr>
          <a:latin typeface="+mn-lt"/>
          <a:ea typeface="+mn-ea"/>
          <a:cs typeface="+mn-cs"/>
        </a:defRPr>
      </a:lvl2pPr>
      <a:lvl3pPr marL="914354">
        <a:defRPr>
          <a:latin typeface="+mn-lt"/>
          <a:ea typeface="+mn-ea"/>
          <a:cs typeface="+mn-cs"/>
        </a:defRPr>
      </a:lvl3pPr>
      <a:lvl4pPr marL="1371532">
        <a:defRPr>
          <a:latin typeface="+mn-lt"/>
          <a:ea typeface="+mn-ea"/>
          <a:cs typeface="+mn-cs"/>
        </a:defRPr>
      </a:lvl4pPr>
      <a:lvl5pPr marL="1828709">
        <a:defRPr>
          <a:latin typeface="+mn-lt"/>
          <a:ea typeface="+mn-ea"/>
          <a:cs typeface="+mn-cs"/>
        </a:defRPr>
      </a:lvl5pPr>
      <a:lvl6pPr marL="2285886">
        <a:defRPr>
          <a:latin typeface="+mn-lt"/>
          <a:ea typeface="+mn-ea"/>
          <a:cs typeface="+mn-cs"/>
        </a:defRPr>
      </a:lvl6pPr>
      <a:lvl7pPr marL="2743062">
        <a:defRPr>
          <a:latin typeface="+mn-lt"/>
          <a:ea typeface="+mn-ea"/>
          <a:cs typeface="+mn-cs"/>
        </a:defRPr>
      </a:lvl7pPr>
      <a:lvl8pPr marL="3200240">
        <a:defRPr>
          <a:latin typeface="+mn-lt"/>
          <a:ea typeface="+mn-ea"/>
          <a:cs typeface="+mn-cs"/>
        </a:defRPr>
      </a:lvl8pPr>
      <a:lvl9pPr marL="3657418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iff"/><Relationship Id="rId5" Type="http://schemas.openxmlformats.org/officeDocument/2006/relationships/image" Target="../media/image44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jpeg"/><Relationship Id="rId18" Type="http://schemas.openxmlformats.org/officeDocument/2006/relationships/image" Target="../media/image61.png"/><Relationship Id="rId26" Type="http://schemas.openxmlformats.org/officeDocument/2006/relationships/image" Target="../media/image69.png"/><Relationship Id="rId39" Type="http://schemas.openxmlformats.org/officeDocument/2006/relationships/image" Target="../media/image82.png"/><Relationship Id="rId21" Type="http://schemas.openxmlformats.org/officeDocument/2006/relationships/image" Target="../media/image64.jpeg"/><Relationship Id="rId34" Type="http://schemas.openxmlformats.org/officeDocument/2006/relationships/image" Target="../media/image77.jpeg"/><Relationship Id="rId42" Type="http://schemas.openxmlformats.org/officeDocument/2006/relationships/image" Target="../media/image85.jpeg"/><Relationship Id="rId47" Type="http://schemas.openxmlformats.org/officeDocument/2006/relationships/image" Target="../media/image90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9.jpe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11" Type="http://schemas.openxmlformats.org/officeDocument/2006/relationships/image" Target="../media/image54.jpeg"/><Relationship Id="rId24" Type="http://schemas.openxmlformats.org/officeDocument/2006/relationships/image" Target="../media/image67.jpeg"/><Relationship Id="rId32" Type="http://schemas.openxmlformats.org/officeDocument/2006/relationships/image" Target="../media/image75.png"/><Relationship Id="rId37" Type="http://schemas.openxmlformats.org/officeDocument/2006/relationships/image" Target="../media/image80.jpeg"/><Relationship Id="rId40" Type="http://schemas.openxmlformats.org/officeDocument/2006/relationships/image" Target="../media/image83.png"/><Relationship Id="rId45" Type="http://schemas.openxmlformats.org/officeDocument/2006/relationships/image" Target="../media/image88.png"/><Relationship Id="rId5" Type="http://schemas.openxmlformats.org/officeDocument/2006/relationships/image" Target="../media/image48.jpe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71.png"/><Relationship Id="rId36" Type="http://schemas.openxmlformats.org/officeDocument/2006/relationships/image" Target="../media/image79.png"/><Relationship Id="rId10" Type="http://schemas.openxmlformats.org/officeDocument/2006/relationships/image" Target="../media/image53.jpeg"/><Relationship Id="rId19" Type="http://schemas.openxmlformats.org/officeDocument/2006/relationships/image" Target="../media/image62.jpeg"/><Relationship Id="rId31" Type="http://schemas.openxmlformats.org/officeDocument/2006/relationships/image" Target="../media/image74.png"/><Relationship Id="rId44" Type="http://schemas.openxmlformats.org/officeDocument/2006/relationships/image" Target="../media/image87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Relationship Id="rId22" Type="http://schemas.openxmlformats.org/officeDocument/2006/relationships/image" Target="../media/image65.png"/><Relationship Id="rId27" Type="http://schemas.openxmlformats.org/officeDocument/2006/relationships/image" Target="../media/image70.png"/><Relationship Id="rId30" Type="http://schemas.openxmlformats.org/officeDocument/2006/relationships/image" Target="../media/image73.jpeg"/><Relationship Id="rId35" Type="http://schemas.openxmlformats.org/officeDocument/2006/relationships/image" Target="../media/image78.jpeg"/><Relationship Id="rId43" Type="http://schemas.openxmlformats.org/officeDocument/2006/relationships/image" Target="../media/image86.png"/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12" Type="http://schemas.openxmlformats.org/officeDocument/2006/relationships/image" Target="../media/image55.png"/><Relationship Id="rId17" Type="http://schemas.openxmlformats.org/officeDocument/2006/relationships/image" Target="../media/image60.jpeg"/><Relationship Id="rId25" Type="http://schemas.openxmlformats.org/officeDocument/2006/relationships/image" Target="../media/image68.png"/><Relationship Id="rId33" Type="http://schemas.openxmlformats.org/officeDocument/2006/relationships/image" Target="../media/image76.png"/><Relationship Id="rId38" Type="http://schemas.openxmlformats.org/officeDocument/2006/relationships/image" Target="../media/image81.png"/><Relationship Id="rId46" Type="http://schemas.openxmlformats.org/officeDocument/2006/relationships/image" Target="../media/image89.png"/><Relationship Id="rId20" Type="http://schemas.openxmlformats.org/officeDocument/2006/relationships/image" Target="../media/image63.png"/><Relationship Id="rId41" Type="http://schemas.openxmlformats.org/officeDocument/2006/relationships/image" Target="../media/image84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1.png"/><Relationship Id="rId18" Type="http://schemas.openxmlformats.org/officeDocument/2006/relationships/image" Target="../media/image106.jpeg"/><Relationship Id="rId26" Type="http://schemas.openxmlformats.org/officeDocument/2006/relationships/image" Target="../media/image114.png"/><Relationship Id="rId39" Type="http://schemas.openxmlformats.org/officeDocument/2006/relationships/image" Target="../media/image127.jpeg"/><Relationship Id="rId21" Type="http://schemas.openxmlformats.org/officeDocument/2006/relationships/image" Target="../media/image109.png"/><Relationship Id="rId34" Type="http://schemas.openxmlformats.org/officeDocument/2006/relationships/image" Target="../media/image122.jpeg"/><Relationship Id="rId42" Type="http://schemas.openxmlformats.org/officeDocument/2006/relationships/image" Target="../media/image130.png"/><Relationship Id="rId47" Type="http://schemas.openxmlformats.org/officeDocument/2006/relationships/image" Target="../media/image135.png"/><Relationship Id="rId7" Type="http://schemas.openxmlformats.org/officeDocument/2006/relationships/image" Target="../media/image95.png"/><Relationship Id="rId2" Type="http://schemas.openxmlformats.org/officeDocument/2006/relationships/image" Target="../media/image91.jpeg"/><Relationship Id="rId16" Type="http://schemas.openxmlformats.org/officeDocument/2006/relationships/image" Target="../media/image104.jpeg"/><Relationship Id="rId29" Type="http://schemas.openxmlformats.org/officeDocument/2006/relationships/image" Target="../media/image117.png"/><Relationship Id="rId11" Type="http://schemas.openxmlformats.org/officeDocument/2006/relationships/image" Target="../media/image99.png"/><Relationship Id="rId24" Type="http://schemas.openxmlformats.org/officeDocument/2006/relationships/image" Target="../media/image112.jpeg"/><Relationship Id="rId32" Type="http://schemas.openxmlformats.org/officeDocument/2006/relationships/image" Target="../media/image120.png"/><Relationship Id="rId37" Type="http://schemas.openxmlformats.org/officeDocument/2006/relationships/image" Target="../media/image125.png"/><Relationship Id="rId40" Type="http://schemas.openxmlformats.org/officeDocument/2006/relationships/image" Target="../media/image128.png"/><Relationship Id="rId45" Type="http://schemas.openxmlformats.org/officeDocument/2006/relationships/image" Target="../media/image133.png"/><Relationship Id="rId5" Type="http://schemas.microsoft.com/office/2007/relationships/hdphoto" Target="../media/hdphoto1.wdp"/><Relationship Id="rId15" Type="http://schemas.openxmlformats.org/officeDocument/2006/relationships/image" Target="../media/image103.jpeg"/><Relationship Id="rId23" Type="http://schemas.openxmlformats.org/officeDocument/2006/relationships/image" Target="../media/image111.png"/><Relationship Id="rId28" Type="http://schemas.openxmlformats.org/officeDocument/2006/relationships/image" Target="../media/image116.png"/><Relationship Id="rId36" Type="http://schemas.openxmlformats.org/officeDocument/2006/relationships/image" Target="../media/image124.png"/><Relationship Id="rId49" Type="http://schemas.openxmlformats.org/officeDocument/2006/relationships/image" Target="../media/image137.png"/><Relationship Id="rId10" Type="http://schemas.openxmlformats.org/officeDocument/2006/relationships/image" Target="../media/image98.png"/><Relationship Id="rId19" Type="http://schemas.openxmlformats.org/officeDocument/2006/relationships/image" Target="../media/image107.png"/><Relationship Id="rId31" Type="http://schemas.openxmlformats.org/officeDocument/2006/relationships/image" Target="../media/image119.png"/><Relationship Id="rId44" Type="http://schemas.openxmlformats.org/officeDocument/2006/relationships/image" Target="../media/image132.png"/><Relationship Id="rId4" Type="http://schemas.openxmlformats.org/officeDocument/2006/relationships/image" Target="../media/image93.png"/><Relationship Id="rId9" Type="http://schemas.openxmlformats.org/officeDocument/2006/relationships/image" Target="../media/image97.png"/><Relationship Id="rId14" Type="http://schemas.openxmlformats.org/officeDocument/2006/relationships/image" Target="../media/image102.jpeg"/><Relationship Id="rId22" Type="http://schemas.openxmlformats.org/officeDocument/2006/relationships/image" Target="../media/image110.png"/><Relationship Id="rId27" Type="http://schemas.openxmlformats.org/officeDocument/2006/relationships/image" Target="../media/image115.png"/><Relationship Id="rId30" Type="http://schemas.openxmlformats.org/officeDocument/2006/relationships/image" Target="../media/image118.png"/><Relationship Id="rId35" Type="http://schemas.openxmlformats.org/officeDocument/2006/relationships/image" Target="../media/image123.png"/><Relationship Id="rId43" Type="http://schemas.openxmlformats.org/officeDocument/2006/relationships/image" Target="../media/image131.png"/><Relationship Id="rId48" Type="http://schemas.openxmlformats.org/officeDocument/2006/relationships/image" Target="../media/image136.png"/><Relationship Id="rId8" Type="http://schemas.openxmlformats.org/officeDocument/2006/relationships/image" Target="../media/image96.png"/><Relationship Id="rId3" Type="http://schemas.openxmlformats.org/officeDocument/2006/relationships/image" Target="../media/image92.jpe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5" Type="http://schemas.openxmlformats.org/officeDocument/2006/relationships/image" Target="../media/image113.png"/><Relationship Id="rId33" Type="http://schemas.openxmlformats.org/officeDocument/2006/relationships/image" Target="../media/image121.png"/><Relationship Id="rId38" Type="http://schemas.openxmlformats.org/officeDocument/2006/relationships/image" Target="../media/image126.png"/><Relationship Id="rId46" Type="http://schemas.openxmlformats.org/officeDocument/2006/relationships/image" Target="../media/image134.png"/><Relationship Id="rId20" Type="http://schemas.openxmlformats.org/officeDocument/2006/relationships/image" Target="../media/image108.png"/><Relationship Id="rId41" Type="http://schemas.openxmlformats.org/officeDocument/2006/relationships/image" Target="../media/image1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13" Type="http://schemas.openxmlformats.org/officeDocument/2006/relationships/image" Target="../media/image149.png"/><Relationship Id="rId18" Type="http://schemas.openxmlformats.org/officeDocument/2006/relationships/image" Target="../media/image154.jpeg"/><Relationship Id="rId3" Type="http://schemas.openxmlformats.org/officeDocument/2006/relationships/image" Target="../media/image139.png"/><Relationship Id="rId7" Type="http://schemas.openxmlformats.org/officeDocument/2006/relationships/image" Target="../media/image143.jpeg"/><Relationship Id="rId12" Type="http://schemas.openxmlformats.org/officeDocument/2006/relationships/image" Target="../media/image148.jpeg"/><Relationship Id="rId17" Type="http://schemas.openxmlformats.org/officeDocument/2006/relationships/image" Target="../media/image153.png"/><Relationship Id="rId2" Type="http://schemas.openxmlformats.org/officeDocument/2006/relationships/image" Target="../media/image138.jpeg"/><Relationship Id="rId16" Type="http://schemas.openxmlformats.org/officeDocument/2006/relationships/image" Target="../media/image152.png"/><Relationship Id="rId20" Type="http://schemas.openxmlformats.org/officeDocument/2006/relationships/image" Target="../media/image1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jpeg"/><Relationship Id="rId15" Type="http://schemas.openxmlformats.org/officeDocument/2006/relationships/image" Target="../media/image151.png"/><Relationship Id="rId10" Type="http://schemas.openxmlformats.org/officeDocument/2006/relationships/image" Target="../media/image146.jpeg"/><Relationship Id="rId19" Type="http://schemas.openxmlformats.org/officeDocument/2006/relationships/image" Target="../media/image155.png"/><Relationship Id="rId4" Type="http://schemas.openxmlformats.org/officeDocument/2006/relationships/image" Target="../media/image140.jpeg"/><Relationship Id="rId9" Type="http://schemas.openxmlformats.org/officeDocument/2006/relationships/image" Target="../media/image145.png"/><Relationship Id="rId14" Type="http://schemas.openxmlformats.org/officeDocument/2006/relationships/image" Target="../media/image15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943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F1384FB-9F50-1345-A1DD-1C39F5B200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DA83F-A535-074D-9AF5-97E8E76803DD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EEB22CC-4620-EA4C-B89A-20BEB3252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0"/>
            <a:r>
              <a:rPr lang="fr-FR" b="1" dirty="0"/>
              <a:t>NOS AUTRES ACTIONS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C14FD33-E225-7342-86EE-56BA6D37CA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31547" y="100066"/>
            <a:ext cx="4112453" cy="392112"/>
          </a:xfrm>
        </p:spPr>
        <p:txBody>
          <a:bodyPr/>
          <a:lstStyle/>
          <a:p>
            <a:pPr marL="0" algn="l" rtl="0"/>
            <a:r>
              <a:rPr lang="fr-FR" dirty="0"/>
              <a:t>Axe 3 : animation de l’écosystème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8206C0B-F851-5B4D-89E0-76033F3E5623}"/>
              </a:ext>
            </a:extLst>
          </p:cNvPr>
          <p:cNvGrpSpPr/>
          <p:nvPr/>
        </p:nvGrpSpPr>
        <p:grpSpPr>
          <a:xfrm>
            <a:off x="1345940" y="578569"/>
            <a:ext cx="2290396" cy="542925"/>
            <a:chOff x="1051164" y="1551887"/>
            <a:chExt cx="2775333" cy="710249"/>
          </a:xfrm>
        </p:grpSpPr>
        <p:sp>
          <p:nvSpPr>
            <p:cNvPr id="7" name="Parallélogramme 6">
              <a:extLst>
                <a:ext uri="{FF2B5EF4-FFF2-40B4-BE49-F238E27FC236}">
                  <a16:creationId xmlns:a16="http://schemas.microsoft.com/office/drawing/2014/main" id="{E6BEB7BD-82A6-C644-B959-5D188C76A1EA}"/>
                </a:ext>
              </a:extLst>
            </p:cNvPr>
            <p:cNvSpPr/>
            <p:nvPr/>
          </p:nvSpPr>
          <p:spPr>
            <a:xfrm>
              <a:off x="1067661" y="1623273"/>
              <a:ext cx="2758836" cy="638863"/>
            </a:xfrm>
            <a:prstGeom prst="parallelogram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 dirty="0">
                <a:latin typeface="Glacial Indifference" pitchFamily="2" charset="0"/>
              </a:endParaRPr>
            </a:p>
          </p:txBody>
        </p:sp>
        <p:sp>
          <p:nvSpPr>
            <p:cNvPr id="8" name="Parallélogramme 7">
              <a:extLst>
                <a:ext uri="{FF2B5EF4-FFF2-40B4-BE49-F238E27FC236}">
                  <a16:creationId xmlns:a16="http://schemas.microsoft.com/office/drawing/2014/main" id="{A977637B-95AF-8F44-B467-6F4690DAB942}"/>
                </a:ext>
              </a:extLst>
            </p:cNvPr>
            <p:cNvSpPr/>
            <p:nvPr/>
          </p:nvSpPr>
          <p:spPr>
            <a:xfrm>
              <a:off x="1051164" y="1551887"/>
              <a:ext cx="2758836" cy="638863"/>
            </a:xfrm>
            <a:prstGeom prst="parallelogram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00" dirty="0">
                  <a:latin typeface="Glacial Indifference" pitchFamily="2" charset="0"/>
                </a:rPr>
                <a:t>Labellisation de projets exemplaires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57F9D3EE-59CF-2741-BBD9-3B50260AF33A}"/>
              </a:ext>
            </a:extLst>
          </p:cNvPr>
          <p:cNvGrpSpPr/>
          <p:nvPr/>
        </p:nvGrpSpPr>
        <p:grpSpPr>
          <a:xfrm>
            <a:off x="5507666" y="578569"/>
            <a:ext cx="2290396" cy="542925"/>
            <a:chOff x="1051164" y="1551887"/>
            <a:chExt cx="2775333" cy="710249"/>
          </a:xfrm>
        </p:grpSpPr>
        <p:sp>
          <p:nvSpPr>
            <p:cNvPr id="10" name="Parallélogramme 9">
              <a:extLst>
                <a:ext uri="{FF2B5EF4-FFF2-40B4-BE49-F238E27FC236}">
                  <a16:creationId xmlns:a16="http://schemas.microsoft.com/office/drawing/2014/main" id="{0DAEF0B6-30B7-BD4A-870F-DEDD5C13AE0D}"/>
                </a:ext>
              </a:extLst>
            </p:cNvPr>
            <p:cNvSpPr/>
            <p:nvPr/>
          </p:nvSpPr>
          <p:spPr>
            <a:xfrm>
              <a:off x="1067661" y="1623273"/>
              <a:ext cx="2758836" cy="638863"/>
            </a:xfrm>
            <a:prstGeom prst="parallelogram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 dirty="0">
                <a:latin typeface="Glacial Indifference" pitchFamily="2" charset="0"/>
              </a:endParaRPr>
            </a:p>
          </p:txBody>
        </p:sp>
        <p:sp>
          <p:nvSpPr>
            <p:cNvPr id="11" name="Parallélogramme 10">
              <a:extLst>
                <a:ext uri="{FF2B5EF4-FFF2-40B4-BE49-F238E27FC236}">
                  <a16:creationId xmlns:a16="http://schemas.microsoft.com/office/drawing/2014/main" id="{0E08573E-4A93-E544-A8C5-6D4107F93EFE}"/>
                </a:ext>
              </a:extLst>
            </p:cNvPr>
            <p:cNvSpPr/>
            <p:nvPr/>
          </p:nvSpPr>
          <p:spPr>
            <a:xfrm>
              <a:off x="1051164" y="1551887"/>
              <a:ext cx="2758836" cy="638863"/>
            </a:xfrm>
            <a:prstGeom prst="parallelogram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00" dirty="0" err="1">
                  <a:latin typeface="Glacial Indifference" pitchFamily="2" charset="0"/>
                </a:rPr>
                <a:t>Afterworks</a:t>
              </a:r>
              <a:r>
                <a:rPr lang="fr-FR" sz="1000" dirty="0">
                  <a:latin typeface="Glacial Indifference" pitchFamily="2" charset="0"/>
                </a:rPr>
                <a:t> thématiques</a:t>
              </a:r>
            </a:p>
          </p:txBody>
        </p:sp>
      </p:grpSp>
      <p:pic>
        <p:nvPicPr>
          <p:cNvPr id="12" name="Picture 2" descr="Aucune description alternative pour cette image">
            <a:extLst>
              <a:ext uri="{FF2B5EF4-FFF2-40B4-BE49-F238E27FC236}">
                <a16:creationId xmlns:a16="http://schemas.microsoft.com/office/drawing/2014/main" id="{9AAFF789-C635-094D-BB9B-C906E0350E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9" t="4829" r="9662" b="12009"/>
          <a:stretch/>
        </p:blipFill>
        <p:spPr bwMode="auto">
          <a:xfrm>
            <a:off x="404888" y="1254956"/>
            <a:ext cx="1881112" cy="153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ucune description alternative pour cette image">
            <a:extLst>
              <a:ext uri="{FF2B5EF4-FFF2-40B4-BE49-F238E27FC236}">
                <a16:creationId xmlns:a16="http://schemas.microsoft.com/office/drawing/2014/main" id="{8F4A18A0-10EF-9C4C-9CF2-8A96A7F1B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666" y="1262454"/>
            <a:ext cx="2236424" cy="149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7C83BAF2-5248-FB40-85BE-185FFBFFA48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429891" y="1260157"/>
            <a:ext cx="2385662" cy="1420436"/>
          </a:xfrm>
        </p:spPr>
        <p:txBody>
          <a:bodyPr/>
          <a:lstStyle/>
          <a:p>
            <a:pPr algn="l" rtl="0"/>
            <a:r>
              <a:rPr lang="fr-FR" sz="1100" dirty="0"/>
              <a:t>Les critères de labellisation :</a:t>
            </a:r>
          </a:p>
          <a:p>
            <a:pPr marL="285750" indent="-285750" algn="l" rtl="0">
              <a:buBlip>
                <a:blip r:embed="rId4"/>
              </a:buBlip>
            </a:pPr>
            <a:r>
              <a:rPr lang="fr-FR" sz="1100" dirty="0"/>
              <a:t>Projet porteur d’innovation technique ;</a:t>
            </a:r>
          </a:p>
          <a:p>
            <a:pPr marL="285750" indent="-285750" algn="l" rtl="0">
              <a:buBlip>
                <a:blip r:embed="rId4"/>
              </a:buBlip>
            </a:pPr>
            <a:r>
              <a:rPr lang="fr-FR" sz="1100" dirty="0"/>
              <a:t>Projet porteur d’améliorations concrètes pour la ville ;</a:t>
            </a:r>
          </a:p>
          <a:p>
            <a:pPr marL="285750" indent="-285750" algn="l" rtl="0">
              <a:buBlip>
                <a:blip r:embed="rId4"/>
              </a:buBlip>
            </a:pPr>
            <a:r>
              <a:rPr lang="fr-FR" sz="1100" dirty="0"/>
              <a:t>Projet réalisé dans des conditions d’inclusivité sociale ;</a:t>
            </a:r>
          </a:p>
          <a:p>
            <a:pPr marL="285750" indent="-285750" algn="l" rtl="0">
              <a:buBlip>
                <a:blip r:embed="rId4"/>
              </a:buBlip>
            </a:pPr>
            <a:r>
              <a:rPr lang="fr-FR" sz="1100" dirty="0"/>
              <a:t>Chantier respectueux de l’environnement.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664108F-791D-4D4F-AB1B-B1CD1A2C9DD6}"/>
              </a:ext>
            </a:extLst>
          </p:cNvPr>
          <p:cNvSpPr txBox="1"/>
          <p:nvPr/>
        </p:nvSpPr>
        <p:spPr>
          <a:xfrm>
            <a:off x="118339" y="2832342"/>
            <a:ext cx="2454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i="1" dirty="0">
                <a:latin typeface="Glacial Indifference" pitchFamily="2" charset="0"/>
              </a:rPr>
              <a:t>Labellisation de l’hôtel </a:t>
            </a:r>
            <a:r>
              <a:rPr lang="fr-FR" sz="800" i="1" dirty="0" err="1">
                <a:latin typeface="Glacial Indifference" pitchFamily="2" charset="0"/>
              </a:rPr>
              <a:t>Mövenpick</a:t>
            </a:r>
            <a:r>
              <a:rPr lang="fr-FR" sz="800" i="1" dirty="0">
                <a:latin typeface="Glacial Indifference" pitchFamily="2" charset="0"/>
              </a:rPr>
              <a:t>, construit par SETAO, en présence du Ministre délégué en charge du commerce extérieur français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6000681-D268-084B-B939-487C70AD86C0}"/>
              </a:ext>
            </a:extLst>
          </p:cNvPr>
          <p:cNvSpPr txBox="1"/>
          <p:nvPr/>
        </p:nvSpPr>
        <p:spPr>
          <a:xfrm>
            <a:off x="7784448" y="1554876"/>
            <a:ext cx="1186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i="1" dirty="0" err="1">
                <a:latin typeface="Glacial Indifference" pitchFamily="2" charset="0"/>
              </a:rPr>
              <a:t>Afterwork</a:t>
            </a:r>
            <a:r>
              <a:rPr lang="fr-FR" sz="800" i="1" dirty="0">
                <a:latin typeface="Glacial Indifference" pitchFamily="2" charset="0"/>
              </a:rPr>
              <a:t> consacré aux solutions numériques pour la ville, en compagnie du Ministre de la promotion des PME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912A8C6-3D7C-8749-AF31-A5DD16ED5FEF}"/>
              </a:ext>
            </a:extLst>
          </p:cNvPr>
          <p:cNvGrpSpPr/>
          <p:nvPr/>
        </p:nvGrpSpPr>
        <p:grpSpPr>
          <a:xfrm>
            <a:off x="817871" y="3407090"/>
            <a:ext cx="2290396" cy="542925"/>
            <a:chOff x="1051164" y="1551887"/>
            <a:chExt cx="2775333" cy="710249"/>
          </a:xfrm>
        </p:grpSpPr>
        <p:sp>
          <p:nvSpPr>
            <p:cNvPr id="18" name="Parallélogramme 17">
              <a:extLst>
                <a:ext uri="{FF2B5EF4-FFF2-40B4-BE49-F238E27FC236}">
                  <a16:creationId xmlns:a16="http://schemas.microsoft.com/office/drawing/2014/main" id="{2E3F5D35-1D89-FC41-91A7-9BCAD1A91EE3}"/>
                </a:ext>
              </a:extLst>
            </p:cNvPr>
            <p:cNvSpPr/>
            <p:nvPr/>
          </p:nvSpPr>
          <p:spPr>
            <a:xfrm>
              <a:off x="1067661" y="1623273"/>
              <a:ext cx="2758836" cy="638863"/>
            </a:xfrm>
            <a:prstGeom prst="parallelogram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 dirty="0">
                <a:latin typeface="Glacial Indifference" pitchFamily="2" charset="0"/>
              </a:endParaRPr>
            </a:p>
          </p:txBody>
        </p:sp>
        <p:sp>
          <p:nvSpPr>
            <p:cNvPr id="19" name="Parallélogramme 18">
              <a:extLst>
                <a:ext uri="{FF2B5EF4-FFF2-40B4-BE49-F238E27FC236}">
                  <a16:creationId xmlns:a16="http://schemas.microsoft.com/office/drawing/2014/main" id="{26F14645-2935-DC48-8932-98495DB0C14D}"/>
                </a:ext>
              </a:extLst>
            </p:cNvPr>
            <p:cNvSpPr/>
            <p:nvPr/>
          </p:nvSpPr>
          <p:spPr>
            <a:xfrm>
              <a:off x="1051164" y="1551887"/>
              <a:ext cx="2758836" cy="638863"/>
            </a:xfrm>
            <a:prstGeom prst="parallelogram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00" dirty="0">
                  <a:latin typeface="Glacial Indifference" pitchFamily="2" charset="0"/>
                </a:rPr>
                <a:t>Interventions sur Trace FM</a:t>
              </a:r>
            </a:p>
          </p:txBody>
        </p:sp>
      </p:grpSp>
      <p:pic>
        <p:nvPicPr>
          <p:cNvPr id="3076" name="Picture 4" descr="Aucune description alternative pour cette image">
            <a:extLst>
              <a:ext uri="{FF2B5EF4-FFF2-40B4-BE49-F238E27FC236}">
                <a16:creationId xmlns:a16="http://schemas.microsoft.com/office/drawing/2014/main" id="{F4271404-5729-134D-9CC6-168A894D8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747" y="2994413"/>
            <a:ext cx="1681988" cy="168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space réservé du texte 3">
            <a:extLst>
              <a:ext uri="{FF2B5EF4-FFF2-40B4-BE49-F238E27FC236}">
                <a16:creationId xmlns:a16="http://schemas.microsoft.com/office/drawing/2014/main" id="{61B5DA89-6254-354D-A68E-9BD918592F41}"/>
              </a:ext>
            </a:extLst>
          </p:cNvPr>
          <p:cNvSpPr txBox="1">
            <a:spLocks/>
          </p:cNvSpPr>
          <p:nvPr/>
        </p:nvSpPr>
        <p:spPr>
          <a:xfrm>
            <a:off x="548973" y="4006049"/>
            <a:ext cx="2828192" cy="914400"/>
          </a:xfrm>
          <a:prstGeom prst="rect">
            <a:avLst/>
          </a:prstGeom>
        </p:spPr>
        <p:txBody>
          <a:bodyPr/>
          <a:lstStyle>
            <a:lvl1pPr marL="0">
              <a:defRPr b="0" i="0">
                <a:latin typeface="Glacial Indifference" pitchFamily="2" charset="0"/>
                <a:ea typeface="+mn-ea"/>
                <a:cs typeface="+mn-cs"/>
              </a:defRPr>
            </a:lvl1pPr>
            <a:lvl2pPr marL="457178">
              <a:defRPr b="0" i="0">
                <a:latin typeface="Glacial Indifference" pitchFamily="2" charset="0"/>
                <a:ea typeface="+mn-ea"/>
                <a:cs typeface="+mn-cs"/>
              </a:defRPr>
            </a:lvl2pPr>
            <a:lvl3pPr marL="914354">
              <a:defRPr b="0" i="0">
                <a:latin typeface="Glacial Indifference" pitchFamily="2" charset="0"/>
                <a:ea typeface="+mn-ea"/>
                <a:cs typeface="+mn-cs"/>
              </a:defRPr>
            </a:lvl3pPr>
            <a:lvl4pPr marL="1371532">
              <a:defRPr b="0" i="0">
                <a:latin typeface="Glacial Indifference" pitchFamily="2" charset="0"/>
                <a:ea typeface="+mn-ea"/>
                <a:cs typeface="+mn-cs"/>
              </a:defRPr>
            </a:lvl4pPr>
            <a:lvl5pPr marL="1828709">
              <a:defRPr b="0" i="0">
                <a:latin typeface="Glacial Indifference" pitchFamily="2" charset="0"/>
                <a:ea typeface="+mn-ea"/>
                <a:cs typeface="+mn-cs"/>
              </a:defRPr>
            </a:lvl5pPr>
            <a:lvl6pPr marL="2285886">
              <a:defRPr>
                <a:latin typeface="+mn-lt"/>
                <a:ea typeface="+mn-ea"/>
                <a:cs typeface="+mn-cs"/>
              </a:defRPr>
            </a:lvl6pPr>
            <a:lvl7pPr marL="2743062">
              <a:defRPr>
                <a:latin typeface="+mn-lt"/>
                <a:ea typeface="+mn-ea"/>
                <a:cs typeface="+mn-cs"/>
              </a:defRPr>
            </a:lvl7pPr>
            <a:lvl8pPr marL="3200240">
              <a:defRPr>
                <a:latin typeface="+mn-lt"/>
                <a:ea typeface="+mn-ea"/>
                <a:cs typeface="+mn-cs"/>
              </a:defRPr>
            </a:lvl8pPr>
            <a:lvl9pPr marL="3657418">
              <a:defRPr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fr-FR" sz="1100" kern="0" dirty="0">
                <a:solidFill>
                  <a:sysClr val="windowText" lastClr="000000"/>
                </a:solidFill>
              </a:rPr>
              <a:t>Le dernier lundi de chaque mois, un membre et un invité du Club interviennent sur la libre antenne de Trace pour évoquer les enjeux d’une problématique avec 1M d’auditeurs.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8813337-858F-D846-A214-E2C68C205496}"/>
              </a:ext>
            </a:extLst>
          </p:cNvPr>
          <p:cNvSpPr txBox="1"/>
          <p:nvPr/>
        </p:nvSpPr>
        <p:spPr>
          <a:xfrm>
            <a:off x="5521280" y="4613089"/>
            <a:ext cx="251716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800" i="1" dirty="0">
                <a:latin typeface="Glacial Indifference" pitchFamily="2" charset="0"/>
              </a:rPr>
              <a:t>Emmanuel Eboué et un responsable de Win Win Afrique à l’antenne de Génération 2.0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FED676F-219E-F848-A56B-9E94CF44D4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5215" y="2928690"/>
            <a:ext cx="2517123" cy="167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89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87AF7F8-1071-AB48-A365-0E28E2053E00}"/>
              </a:ext>
            </a:extLst>
          </p:cNvPr>
          <p:cNvSpPr/>
          <p:nvPr/>
        </p:nvSpPr>
        <p:spPr>
          <a:xfrm>
            <a:off x="6248400" y="361950"/>
            <a:ext cx="1233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pc="300" dirty="0">
                <a:solidFill>
                  <a:schemeClr val="bg1"/>
                </a:solidFill>
                <a:latin typeface="Glacial Indifference" pitchFamily="2" charset="0"/>
              </a:rPr>
              <a:t>ANNEXE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E3EBED0-8C95-074E-84F0-150959BDC03F}"/>
              </a:ext>
            </a:extLst>
          </p:cNvPr>
          <p:cNvSpPr txBox="1"/>
          <p:nvPr/>
        </p:nvSpPr>
        <p:spPr>
          <a:xfrm>
            <a:off x="4648200" y="1200150"/>
            <a:ext cx="2443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pc="300" dirty="0">
                <a:solidFill>
                  <a:schemeClr val="bg1"/>
                </a:solidFill>
                <a:latin typeface="Glacial Indifference" pitchFamily="2" charset="0"/>
              </a:rPr>
              <a:t>LES 97 MEMBRES DU CLUB ET SES PARTENAIRES</a:t>
            </a:r>
          </a:p>
        </p:txBody>
      </p:sp>
    </p:spTree>
    <p:extLst>
      <p:ext uri="{BB962C8B-B14F-4D97-AF65-F5344CB8AC3E}">
        <p14:creationId xmlns:p14="http://schemas.microsoft.com/office/powerpoint/2010/main" val="1671897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4" name="Picture 24" descr="Nouveau départ, nouveau logo | Novéa Énergies">
            <a:extLst>
              <a:ext uri="{FF2B5EF4-FFF2-40B4-BE49-F238E27FC236}">
                <a16:creationId xmlns:a16="http://schemas.microsoft.com/office/drawing/2014/main" id="{79E51672-0F19-D045-A81C-AA4DAD816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106" y="3401859"/>
            <a:ext cx="1113343" cy="53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SKY architects. | LinkedIn">
            <a:extLst>
              <a:ext uri="{FF2B5EF4-FFF2-40B4-BE49-F238E27FC236}">
                <a16:creationId xmlns:a16="http://schemas.microsoft.com/office/drawing/2014/main" id="{4BE85E6C-87AA-6040-A135-9548107B1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12" y="1701177"/>
            <a:ext cx="786982" cy="78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Tractebel-Engie modelleert indrukwekkende vervanging voor bestaande  Boudewijnbrug | Construsoft">
            <a:extLst>
              <a:ext uri="{FF2B5EF4-FFF2-40B4-BE49-F238E27FC236}">
                <a16:creationId xmlns:a16="http://schemas.microsoft.com/office/drawing/2014/main" id="{B236B1E8-999C-5349-88AA-48389245D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208" y="805015"/>
            <a:ext cx="1003926" cy="66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setec gl ingénierie | LinkedIn">
            <a:extLst>
              <a:ext uri="{FF2B5EF4-FFF2-40B4-BE49-F238E27FC236}">
                <a16:creationId xmlns:a16="http://schemas.microsoft.com/office/drawing/2014/main" id="{C8702222-1E2D-8F4E-B0AC-378488CB2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174" y="783064"/>
            <a:ext cx="775204" cy="77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27">
            <a:extLst>
              <a:ext uri="{FF2B5EF4-FFF2-40B4-BE49-F238E27FC236}">
                <a16:creationId xmlns:a16="http://schemas.microsoft.com/office/drawing/2014/main" id="{6975F61E-B70D-3E46-A631-46A250BAFB9D}"/>
              </a:ext>
            </a:extLst>
          </p:cNvPr>
          <p:cNvSpPr/>
          <p:nvPr/>
        </p:nvSpPr>
        <p:spPr>
          <a:xfrm>
            <a:off x="5088772" y="1181590"/>
            <a:ext cx="393700" cy="393700"/>
          </a:xfrm>
          <a:custGeom>
            <a:avLst/>
            <a:gdLst/>
            <a:ahLst/>
            <a:cxnLst/>
            <a:rect l="l" t="t" r="r" b="b"/>
            <a:pathLst>
              <a:path w="393700" h="393700">
                <a:moveTo>
                  <a:pt x="196596" y="0"/>
                </a:moveTo>
                <a:lnTo>
                  <a:pt x="151519" y="5191"/>
                </a:lnTo>
                <a:lnTo>
                  <a:pt x="110140" y="19980"/>
                </a:lnTo>
                <a:lnTo>
                  <a:pt x="73637" y="43187"/>
                </a:lnTo>
                <a:lnTo>
                  <a:pt x="43191" y="73631"/>
                </a:lnTo>
                <a:lnTo>
                  <a:pt x="19983" y="110134"/>
                </a:lnTo>
                <a:lnTo>
                  <a:pt x="5192" y="151515"/>
                </a:lnTo>
                <a:lnTo>
                  <a:pt x="0" y="196596"/>
                </a:lnTo>
                <a:lnTo>
                  <a:pt x="5192" y="241676"/>
                </a:lnTo>
                <a:lnTo>
                  <a:pt x="19983" y="283057"/>
                </a:lnTo>
                <a:lnTo>
                  <a:pt x="43191" y="319560"/>
                </a:lnTo>
                <a:lnTo>
                  <a:pt x="73637" y="350004"/>
                </a:lnTo>
                <a:lnTo>
                  <a:pt x="110140" y="373211"/>
                </a:lnTo>
                <a:lnTo>
                  <a:pt x="151519" y="388000"/>
                </a:lnTo>
                <a:lnTo>
                  <a:pt x="196596" y="393192"/>
                </a:lnTo>
                <a:lnTo>
                  <a:pt x="241672" y="388000"/>
                </a:lnTo>
                <a:lnTo>
                  <a:pt x="283051" y="373211"/>
                </a:lnTo>
                <a:lnTo>
                  <a:pt x="319554" y="350004"/>
                </a:lnTo>
                <a:lnTo>
                  <a:pt x="350000" y="319560"/>
                </a:lnTo>
                <a:lnTo>
                  <a:pt x="373208" y="283057"/>
                </a:lnTo>
                <a:lnTo>
                  <a:pt x="387999" y="241676"/>
                </a:lnTo>
                <a:lnTo>
                  <a:pt x="393192" y="196596"/>
                </a:lnTo>
                <a:lnTo>
                  <a:pt x="387999" y="151515"/>
                </a:lnTo>
                <a:lnTo>
                  <a:pt x="373208" y="110134"/>
                </a:lnTo>
                <a:lnTo>
                  <a:pt x="350000" y="73631"/>
                </a:lnTo>
                <a:lnTo>
                  <a:pt x="319554" y="43187"/>
                </a:lnTo>
                <a:lnTo>
                  <a:pt x="283051" y="19980"/>
                </a:lnTo>
                <a:lnTo>
                  <a:pt x="241672" y="5191"/>
                </a:lnTo>
                <a:lnTo>
                  <a:pt x="1965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Glacial Indifference" pitchFamily="2" charset="0"/>
            </a:endParaRPr>
          </a:p>
        </p:txBody>
      </p:sp>
      <p:pic>
        <p:nvPicPr>
          <p:cNvPr id="16" name="Picture 6" descr="Conseil en financement de projet des énergies renouvelables – Finergreen">
            <a:extLst>
              <a:ext uri="{FF2B5EF4-FFF2-40B4-BE49-F238E27FC236}">
                <a16:creationId xmlns:a16="http://schemas.microsoft.com/office/drawing/2014/main" id="{96C1B12C-8552-B14B-8415-E28AD674E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751" y="1417457"/>
            <a:ext cx="1399921" cy="40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7.png" descr="BYES_logo_rvb copie-ok.png">
            <a:extLst>
              <a:ext uri="{FF2B5EF4-FFF2-40B4-BE49-F238E27FC236}">
                <a16:creationId xmlns:a16="http://schemas.microsoft.com/office/drawing/2014/main" id="{330084D8-976B-3849-98AE-BFB579E3C1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7357" y="3445891"/>
            <a:ext cx="909876" cy="446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14.jpeg" descr="EDF_Logo_RGB_300_F.jpg">
            <a:extLst>
              <a:ext uri="{FF2B5EF4-FFF2-40B4-BE49-F238E27FC236}">
                <a16:creationId xmlns:a16="http://schemas.microsoft.com/office/drawing/2014/main" id="{08D5F71B-B269-4146-A51F-73461E9BC9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156" y="3023212"/>
            <a:ext cx="859175" cy="340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16.jpeg" descr="ENGIE_logotype_RGB.jpg">
            <a:extLst>
              <a:ext uri="{FF2B5EF4-FFF2-40B4-BE49-F238E27FC236}">
                <a16:creationId xmlns:a16="http://schemas.microsoft.com/office/drawing/2014/main" id="{3ED0230E-2264-6A41-920B-CAB3DC3C3E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2044" y="2945643"/>
            <a:ext cx="913747" cy="394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27.jpeg" descr="schneider logo.jpg">
            <a:extLst>
              <a:ext uri="{FF2B5EF4-FFF2-40B4-BE49-F238E27FC236}">
                <a16:creationId xmlns:a16="http://schemas.microsoft.com/office/drawing/2014/main" id="{2F5524C4-D97D-594F-AFA8-F79AA6D279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28814" y="3104811"/>
            <a:ext cx="909876" cy="259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31.png" descr="vinci-ok.png">
            <a:extLst>
              <a:ext uri="{FF2B5EF4-FFF2-40B4-BE49-F238E27FC236}">
                <a16:creationId xmlns:a16="http://schemas.microsoft.com/office/drawing/2014/main" id="{EB9BD35B-C620-F743-A7A3-7FF3AA0A56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54007" y="3538933"/>
            <a:ext cx="909876" cy="235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icture 26" descr="Résultat de recherche d'images pour &quot;smart energy, abidjan&quot;">
            <a:extLst>
              <a:ext uri="{FF2B5EF4-FFF2-40B4-BE49-F238E27FC236}">
                <a16:creationId xmlns:a16="http://schemas.microsoft.com/office/drawing/2014/main" id="{2FA52AD3-FF13-B74F-98AF-609609FF6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473" y="2966347"/>
            <a:ext cx="1191099" cy="29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13.jpeg" descr="2.CM Groupe MERLIN-ok.jpg">
            <a:extLst>
              <a:ext uri="{FF2B5EF4-FFF2-40B4-BE49-F238E27FC236}">
                <a16:creationId xmlns:a16="http://schemas.microsoft.com/office/drawing/2014/main" id="{D807AD75-67AF-8440-980D-7753F085DA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19577" y="519513"/>
            <a:ext cx="964549" cy="388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15.png" descr="egis.png">
            <a:extLst>
              <a:ext uri="{FF2B5EF4-FFF2-40B4-BE49-F238E27FC236}">
                <a16:creationId xmlns:a16="http://schemas.microsoft.com/office/drawing/2014/main" id="{9D391439-988D-BC4A-A1EF-16350FEA04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97471" y="519513"/>
            <a:ext cx="881106" cy="334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image5.jpeg" descr="Artelia-ok.jpg">
            <a:extLst>
              <a:ext uri="{FF2B5EF4-FFF2-40B4-BE49-F238E27FC236}">
                <a16:creationId xmlns:a16="http://schemas.microsoft.com/office/drawing/2014/main" id="{FBBD536F-FC75-4F42-B33F-84477F93D88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8738" y="531256"/>
            <a:ext cx="832105" cy="272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image11.jpeg" descr="BURGEAP_COTE_D_IVOIRE_300-ok.jpg">
            <a:extLst>
              <a:ext uri="{FF2B5EF4-FFF2-40B4-BE49-F238E27FC236}">
                <a16:creationId xmlns:a16="http://schemas.microsoft.com/office/drawing/2014/main" id="{095B4506-99F1-3347-A066-4AFAD360DCC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73757" y="464147"/>
            <a:ext cx="543629" cy="420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E0BEE5F-345A-3449-9AF7-62239AA21FA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b="21164"/>
          <a:stretch/>
        </p:blipFill>
        <p:spPr>
          <a:xfrm>
            <a:off x="2307011" y="4453869"/>
            <a:ext cx="992296" cy="271932"/>
          </a:xfrm>
          <a:prstGeom prst="rect">
            <a:avLst/>
          </a:prstGeom>
        </p:spPr>
      </p:pic>
      <p:pic>
        <p:nvPicPr>
          <p:cNvPr id="33" name="Picture 2" descr="ec283e46-6adb-4e38-bb33-76ac9105ae53@eurprd09">
            <a:extLst>
              <a:ext uri="{FF2B5EF4-FFF2-40B4-BE49-F238E27FC236}">
                <a16:creationId xmlns:a16="http://schemas.microsoft.com/office/drawing/2014/main" id="{2E2982F8-04EB-934F-BC65-02934DDE0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8893" y="1599107"/>
            <a:ext cx="202887" cy="112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6" descr="RÃ©sultat de recherche d'images pour &quot;epureau&quot;">
            <a:extLst>
              <a:ext uri="{FF2B5EF4-FFF2-40B4-BE49-F238E27FC236}">
                <a16:creationId xmlns:a16="http://schemas.microsoft.com/office/drawing/2014/main" id="{5AB08A0B-D1E4-CB4E-B2E2-17762BF751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5" r="5680" b="16671"/>
          <a:stretch/>
        </p:blipFill>
        <p:spPr bwMode="auto">
          <a:xfrm>
            <a:off x="1305057" y="4460408"/>
            <a:ext cx="967194" cy="2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Image 4" descr="cid:image001.jpg@01D50AFF.8CEF2A00">
            <a:extLst>
              <a:ext uri="{FF2B5EF4-FFF2-40B4-BE49-F238E27FC236}">
                <a16:creationId xmlns:a16="http://schemas.microsoft.com/office/drawing/2014/main" id="{AA42AC56-180B-9046-8CBC-CE5DFE5FD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" t="18109" r="62646" b="15548"/>
          <a:stretch/>
        </p:blipFill>
        <p:spPr bwMode="auto">
          <a:xfrm>
            <a:off x="359554" y="3486533"/>
            <a:ext cx="1019736" cy="3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7A8F778A-43C4-0348-9004-1746838E9EB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92461" y="1876151"/>
            <a:ext cx="447648" cy="431947"/>
          </a:xfrm>
          <a:prstGeom prst="rect">
            <a:avLst/>
          </a:prstGeom>
        </p:spPr>
      </p:pic>
      <p:pic>
        <p:nvPicPr>
          <p:cNvPr id="40" name="Picture 4" descr="RÃ©sultat de recherche d'images pour &quot;pelegrina immobilier&quot;">
            <a:extLst>
              <a:ext uri="{FF2B5EF4-FFF2-40B4-BE49-F238E27FC236}">
                <a16:creationId xmlns:a16="http://schemas.microsoft.com/office/drawing/2014/main" id="{95B94D65-EE4A-7342-A96E-C8277E4F8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8" b="24192"/>
          <a:stretch/>
        </p:blipFill>
        <p:spPr bwMode="auto">
          <a:xfrm>
            <a:off x="4400472" y="1504162"/>
            <a:ext cx="1229716" cy="33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FC879B7A-B113-4244-A64B-D0968E3D25F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4" y="4496471"/>
            <a:ext cx="1028735" cy="268741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5CEB53A6-E60F-1547-B3E5-1C0A6D01E331}"/>
              </a:ext>
            </a:extLst>
          </p:cNvPr>
          <p:cNvPicPr/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173" y="3082036"/>
            <a:ext cx="1281430" cy="254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C4575A32-2685-E447-BAA6-17ABCA874B40}"/>
              </a:ext>
            </a:extLst>
          </p:cNvPr>
          <p:cNvPicPr/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0" t="34565" r="13668" b="34542"/>
          <a:stretch/>
        </p:blipFill>
        <p:spPr bwMode="auto">
          <a:xfrm>
            <a:off x="4450353" y="1997582"/>
            <a:ext cx="1264920" cy="347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Picture 12" descr="Accueil">
            <a:extLst>
              <a:ext uri="{FF2B5EF4-FFF2-40B4-BE49-F238E27FC236}">
                <a16:creationId xmlns:a16="http://schemas.microsoft.com/office/drawing/2014/main" id="{DCEA935C-8227-6948-AAF6-CFDEA4A5D5A2}"/>
              </a:ext>
            </a:extLst>
          </p:cNvPr>
          <p:cNvPicPr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71" y="1520758"/>
            <a:ext cx="1174751" cy="20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0152773A-ADC8-7F4A-8430-E8DD66A76565}"/>
              </a:ext>
            </a:extLst>
          </p:cNvPr>
          <p:cNvPicPr/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5" b="34320"/>
          <a:stretch/>
        </p:blipFill>
        <p:spPr bwMode="auto">
          <a:xfrm>
            <a:off x="3067051" y="557792"/>
            <a:ext cx="762000" cy="2520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F9E09B85-3DED-5748-8C4E-5DF791B94D45}"/>
              </a:ext>
            </a:extLst>
          </p:cNvPr>
          <p:cNvSpPr txBox="1"/>
          <p:nvPr/>
        </p:nvSpPr>
        <p:spPr>
          <a:xfrm>
            <a:off x="189857" y="105562"/>
            <a:ext cx="4694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2D6228"/>
                </a:solidFill>
                <a:latin typeface="Glacial Indifference" pitchFamily="2" charset="0"/>
              </a:rPr>
              <a:t>INGÉNIERIE, ARCHITECTES, URBANISTES, CONSEIL (24)</a:t>
            </a:r>
          </a:p>
        </p:txBody>
      </p:sp>
      <p:pic>
        <p:nvPicPr>
          <p:cNvPr id="5122" name="Picture 2" descr="Primus Ingénierie AFRIQUE : Cabinet d&amp;#39;ingénierie et de management de projets">
            <a:extLst>
              <a:ext uri="{FF2B5EF4-FFF2-40B4-BE49-F238E27FC236}">
                <a16:creationId xmlns:a16="http://schemas.microsoft.com/office/drawing/2014/main" id="{0817A072-3DF4-6741-8C04-FB0696A7D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773" y="401294"/>
            <a:ext cx="961013" cy="57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IE - Groupe Kéran - Aménagement urbain en Afrique de l&amp;#39;Ouest - In Situ">
            <a:extLst>
              <a:ext uri="{FF2B5EF4-FFF2-40B4-BE49-F238E27FC236}">
                <a16:creationId xmlns:a16="http://schemas.microsoft.com/office/drawing/2014/main" id="{EB6D4A7D-0018-AC45-AC36-92EFE0C70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38" y="879716"/>
            <a:ext cx="832106" cy="58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RL Ingénierie | LinkedIn">
            <a:extLst>
              <a:ext uri="{FF2B5EF4-FFF2-40B4-BE49-F238E27FC236}">
                <a16:creationId xmlns:a16="http://schemas.microsoft.com/office/drawing/2014/main" id="{89A59586-450E-D846-8EDE-F3AF39F67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068" y="897555"/>
            <a:ext cx="596960" cy="59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TGT">
            <a:extLst>
              <a:ext uri="{FF2B5EF4-FFF2-40B4-BE49-F238E27FC236}">
                <a16:creationId xmlns:a16="http://schemas.microsoft.com/office/drawing/2014/main" id="{ECA42C2B-38B2-5940-83AC-BCF7AF815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017" y="861185"/>
            <a:ext cx="930135" cy="51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Brand Assets | BearingPoint">
            <a:extLst>
              <a:ext uri="{FF2B5EF4-FFF2-40B4-BE49-F238E27FC236}">
                <a16:creationId xmlns:a16="http://schemas.microsoft.com/office/drawing/2014/main" id="{9AF78807-9C38-9C40-B330-4ED0C816A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305" y="1154365"/>
            <a:ext cx="1277940" cy="20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LE JOURNAL Janvier 2017">
            <a:extLst>
              <a:ext uri="{FF2B5EF4-FFF2-40B4-BE49-F238E27FC236}">
                <a16:creationId xmlns:a16="http://schemas.microsoft.com/office/drawing/2014/main" id="{A140A0AF-954B-0042-94E0-DB041A38B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081" y="1481119"/>
            <a:ext cx="977422" cy="27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CERCIS GROUP | LinkedIn">
            <a:extLst>
              <a:ext uri="{FF2B5EF4-FFF2-40B4-BE49-F238E27FC236}">
                <a16:creationId xmlns:a16="http://schemas.microsoft.com/office/drawing/2014/main" id="{29F01736-AF80-164E-9D9F-790424B4C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140" y="1864767"/>
            <a:ext cx="464927" cy="46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ZoneTexte 59">
            <a:extLst>
              <a:ext uri="{FF2B5EF4-FFF2-40B4-BE49-F238E27FC236}">
                <a16:creationId xmlns:a16="http://schemas.microsoft.com/office/drawing/2014/main" id="{1F5775B7-3CC5-4E4E-9509-6C15D11CAB22}"/>
              </a:ext>
            </a:extLst>
          </p:cNvPr>
          <p:cNvSpPr txBox="1"/>
          <p:nvPr/>
        </p:nvSpPr>
        <p:spPr>
          <a:xfrm>
            <a:off x="189857" y="2650950"/>
            <a:ext cx="1268296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1600" dirty="0">
                <a:solidFill>
                  <a:srgbClr val="2D6228"/>
                </a:solidFill>
                <a:latin typeface="Glacial Indifference" pitchFamily="2" charset="0"/>
              </a:rPr>
              <a:t>ÉNERGIE (11)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419851B2-662B-4049-95ED-039CBB60F9FA}"/>
              </a:ext>
            </a:extLst>
          </p:cNvPr>
          <p:cNvSpPr txBox="1"/>
          <p:nvPr/>
        </p:nvSpPr>
        <p:spPr>
          <a:xfrm>
            <a:off x="243865" y="4107621"/>
            <a:ext cx="2359877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1600" dirty="0">
                <a:solidFill>
                  <a:srgbClr val="2D6228"/>
                </a:solidFill>
                <a:latin typeface="Glacial Indifference"/>
              </a:rPr>
              <a:t>EAU, ASSAINISSEMENT (9)</a:t>
            </a:r>
          </a:p>
        </p:txBody>
      </p:sp>
      <p:pic>
        <p:nvPicPr>
          <p:cNvPr id="5146" name="Picture 26" descr="INEXENCE Réalisation Afrique">
            <a:extLst>
              <a:ext uri="{FF2B5EF4-FFF2-40B4-BE49-F238E27FC236}">
                <a16:creationId xmlns:a16="http://schemas.microsoft.com/office/drawing/2014/main" id="{8B8B43C6-339B-F940-A871-C90860DF7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1" y="4415055"/>
            <a:ext cx="517279" cy="43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BC4CABD2-22D9-FD45-A160-F1B3EDD6986D}"/>
              </a:ext>
            </a:extLst>
          </p:cNvPr>
          <p:cNvCxnSpPr/>
          <p:nvPr/>
        </p:nvCxnSpPr>
        <p:spPr>
          <a:xfrm>
            <a:off x="243865" y="2639571"/>
            <a:ext cx="3361371" cy="0"/>
          </a:xfrm>
          <a:prstGeom prst="line">
            <a:avLst/>
          </a:prstGeom>
          <a:ln>
            <a:solidFill>
              <a:srgbClr val="2D62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3BBA09C7-5D7E-B543-8765-D2BC6FA58213}"/>
              </a:ext>
            </a:extLst>
          </p:cNvPr>
          <p:cNvCxnSpPr/>
          <p:nvPr/>
        </p:nvCxnSpPr>
        <p:spPr>
          <a:xfrm>
            <a:off x="295594" y="4095750"/>
            <a:ext cx="3361371" cy="0"/>
          </a:xfrm>
          <a:prstGeom prst="line">
            <a:avLst/>
          </a:prstGeom>
          <a:ln>
            <a:solidFill>
              <a:srgbClr val="2D62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" descr="SOCOTEC neemt Hanselman Groep over en breidt haar geografische dekking in  Nederland uit">
            <a:extLst>
              <a:ext uri="{FF2B5EF4-FFF2-40B4-BE49-F238E27FC236}">
                <a16:creationId xmlns:a16="http://schemas.microsoft.com/office/drawing/2014/main" id="{827C13AD-2B68-4D5F-9862-921CCE8AD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880" y="1322105"/>
            <a:ext cx="565779" cy="53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956FB10A-E55A-F04C-8D6D-E0FE27B84C84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010" y="1864767"/>
            <a:ext cx="926547" cy="46327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5C8729F-F32A-49CD-9FC2-26A748971D16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144747" y="1961029"/>
            <a:ext cx="834441" cy="44119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A4DE59D-FD30-471C-BA7E-EC64EF0D2B6A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953334" y="3432785"/>
            <a:ext cx="1008994" cy="50705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B92760C-7530-4530-984A-D9B0F67E5AD8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009856" y="4471477"/>
            <a:ext cx="843456" cy="223674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4B61FF5-0733-4AA8-894A-2E566E219DDD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461518" y="2056110"/>
            <a:ext cx="1087821" cy="181304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9AF1E5B-FB22-B645-B734-2B7B1405C0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6994" y="4742065"/>
            <a:ext cx="457200" cy="274637"/>
          </a:xfrm>
        </p:spPr>
        <p:txBody>
          <a:bodyPr/>
          <a:lstStyle/>
          <a:p>
            <a:fld id="{B6F15528-21DE-4FAA-801E-634DDDAF4B2B}" type="slidenum">
              <a:rPr lang="fr-FR" smtClean="0"/>
              <a:t>12</a:t>
            </a:fld>
            <a:endParaRPr lang="fr-FR" dirty="0"/>
          </a:p>
        </p:txBody>
      </p:sp>
      <p:pic>
        <p:nvPicPr>
          <p:cNvPr id="8" name="Image 7" descr="Une image contenant typographie, Police, écriture manuscrite, calligraphie&#10;&#10;Description générée automatiquement">
            <a:extLst>
              <a:ext uri="{FF2B5EF4-FFF2-40B4-BE49-F238E27FC236}">
                <a16:creationId xmlns:a16="http://schemas.microsoft.com/office/drawing/2014/main" id="{BB968A2E-CE1A-B0D6-5251-096144207113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273894" y="3009118"/>
            <a:ext cx="960669" cy="322785"/>
          </a:xfrm>
          <a:prstGeom prst="rect">
            <a:avLst/>
          </a:prstGeom>
        </p:spPr>
      </p:pic>
      <p:pic>
        <p:nvPicPr>
          <p:cNvPr id="9" name="Image 8" descr="Une image contenant rouge, Graphique, Police, logo&#10;&#10;Description générée automatiquement">
            <a:extLst>
              <a:ext uri="{FF2B5EF4-FFF2-40B4-BE49-F238E27FC236}">
                <a16:creationId xmlns:a16="http://schemas.microsoft.com/office/drawing/2014/main" id="{CD00C3E7-B023-B1F3-C7C3-91478C53FB13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5191959" y="4338483"/>
            <a:ext cx="581025" cy="447675"/>
          </a:xfrm>
          <a:prstGeom prst="rect">
            <a:avLst/>
          </a:prstGeom>
        </p:spPr>
      </p:pic>
      <p:pic>
        <p:nvPicPr>
          <p:cNvPr id="11" name="Image 10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108F1EEF-9EE6-E01D-E70E-A21166A7068C}"/>
              </a:ext>
            </a:extLst>
          </p:cNvPr>
          <p:cNvPicPr>
            <a:picLocks noChangeAspect="1"/>
          </p:cNvPicPr>
          <p:nvPr/>
        </p:nvPicPr>
        <p:blipFill rotWithShape="1">
          <a:blip r:embed="rId45"/>
          <a:srcRect t="29946" b="34344"/>
          <a:stretch/>
        </p:blipFill>
        <p:spPr>
          <a:xfrm>
            <a:off x="6017373" y="4393125"/>
            <a:ext cx="1089188" cy="295059"/>
          </a:xfrm>
          <a:prstGeom prst="rect">
            <a:avLst/>
          </a:prstGeom>
        </p:spPr>
      </p:pic>
      <p:pic>
        <p:nvPicPr>
          <p:cNvPr id="13" name="Image 12" descr="Une image contenant texte, logo, Police, symbole&#10;&#10;Description générée automatiquement">
            <a:extLst>
              <a:ext uri="{FF2B5EF4-FFF2-40B4-BE49-F238E27FC236}">
                <a16:creationId xmlns:a16="http://schemas.microsoft.com/office/drawing/2014/main" id="{F4DCEA5B-E1D2-3692-34D8-951F0B2D70A1}"/>
              </a:ext>
            </a:extLst>
          </p:cNvPr>
          <p:cNvPicPr>
            <a:picLocks noChangeAspect="1"/>
          </p:cNvPicPr>
          <p:nvPr/>
        </p:nvPicPr>
        <p:blipFill rotWithShape="1">
          <a:blip r:embed="rId46"/>
          <a:srcRect t="34926"/>
          <a:stretch/>
        </p:blipFill>
        <p:spPr>
          <a:xfrm>
            <a:off x="7377770" y="4321159"/>
            <a:ext cx="705502" cy="46499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58BCE40-EAE6-A956-CB94-6CE8027DBA3A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214120" y="4219102"/>
            <a:ext cx="926547" cy="55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52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SCO Afrique | LinkedIn">
            <a:extLst>
              <a:ext uri="{FF2B5EF4-FFF2-40B4-BE49-F238E27FC236}">
                <a16:creationId xmlns:a16="http://schemas.microsoft.com/office/drawing/2014/main" id="{36E6B585-B7A0-DE4B-8E4F-049DDD3C9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866" y="281726"/>
            <a:ext cx="794571" cy="79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DE1536-1016-E249-B8A2-A7087E15D4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505" y="4556793"/>
            <a:ext cx="383861" cy="408367"/>
          </a:xfrm>
        </p:spPr>
        <p:txBody>
          <a:bodyPr/>
          <a:lstStyle/>
          <a:p>
            <a:fld id="{B6F15528-21DE-4FAA-801E-634DDDAF4B2B}" type="slidenum">
              <a:rPr lang="fr-FR" smtClean="0"/>
              <a:t>13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D3D856C-A1C0-AA4D-A0CC-620F617211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0178" y="142028"/>
            <a:ext cx="8367713" cy="2462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fr-FR" sz="1600">
                <a:solidFill>
                  <a:srgbClr val="2D6228"/>
                </a:solidFill>
                <a:latin typeface="Glacial Indifference"/>
              </a:rPr>
              <a:t>CONSTRUCTION, INFRASTRUCTURES, EQUIPEMENTS (14)</a:t>
            </a:r>
          </a:p>
        </p:txBody>
      </p:sp>
      <p:pic>
        <p:nvPicPr>
          <p:cNvPr id="5" name="image29.jpeg" descr="SOGEA_SATOM_H_CMJN-ok.jpg">
            <a:extLst>
              <a:ext uri="{FF2B5EF4-FFF2-40B4-BE49-F238E27FC236}">
                <a16:creationId xmlns:a16="http://schemas.microsoft.com/office/drawing/2014/main" id="{BB0BFDF2-1B5A-2A44-8E6C-593911AA9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36" y="447192"/>
            <a:ext cx="1131179" cy="342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28.jpeg" descr="LOGO SETAO-ok.jpg">
            <a:extLst>
              <a:ext uri="{FF2B5EF4-FFF2-40B4-BE49-F238E27FC236}">
                <a16:creationId xmlns:a16="http://schemas.microsoft.com/office/drawing/2014/main" id="{3D4FD68A-6ECA-4843-87F7-36821B2FD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51" b="95775" l="0" r="97458">
                        <a14:foregroundMark x1="28814" y1="50704" x2="78814" y2="49296"/>
                        <a14:foregroundMark x1="25424" y1="50704" x2="66949" y2="59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0229" y="407239"/>
            <a:ext cx="738434" cy="446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25.jpeg" descr="logo sagemcom-ok.jpg">
            <a:extLst>
              <a:ext uri="{FF2B5EF4-FFF2-40B4-BE49-F238E27FC236}">
                <a16:creationId xmlns:a16="http://schemas.microsoft.com/office/drawing/2014/main" id="{5CB8D862-58F9-4343-AF6E-0FF7998F89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805" y="1968945"/>
            <a:ext cx="1013060" cy="208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43.png" descr="téléchargement.png">
            <a:extLst>
              <a:ext uri="{FF2B5EF4-FFF2-40B4-BE49-F238E27FC236}">
                <a16:creationId xmlns:a16="http://schemas.microsoft.com/office/drawing/2014/main" id="{79928E4E-DBFA-F347-9F44-88A43D003F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5969" y="1883353"/>
            <a:ext cx="632741" cy="447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A27A956-5DB1-0446-8721-3320D2A84FF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524" t="8734" r="9104" b="8769"/>
          <a:stretch/>
        </p:blipFill>
        <p:spPr>
          <a:xfrm>
            <a:off x="5568537" y="5496950"/>
            <a:ext cx="52809" cy="55588"/>
          </a:xfrm>
          <a:prstGeom prst="rect">
            <a:avLst/>
          </a:prstGeom>
        </p:spPr>
      </p:pic>
      <p:pic>
        <p:nvPicPr>
          <p:cNvPr id="12" name="Picture 22" descr="RÃ©sultat de recherche d'images pour &quot;lafarge holcim&quot;">
            <a:extLst>
              <a:ext uri="{FF2B5EF4-FFF2-40B4-BE49-F238E27FC236}">
                <a16:creationId xmlns:a16="http://schemas.microsoft.com/office/drawing/2014/main" id="{8726062A-E40E-CF41-A589-DEEA27BC7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260" y="438064"/>
            <a:ext cx="684306" cy="41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media-private.canva.com/MADl62aGWD8/1/screen.png?response-expires=Mon%2C%2023%20Sep%202019%2018%3A26%3A23%20GMT&amp;X-Amz-Algorithm=AWS4-HMAC-SHA256&amp;X-Amz-Date=20190923T160928Z&amp;X-Amz-SignedHeaders=host&amp;X-Amz-Expires=8214&amp;X-Amz-Credential=AKIAJJATJK7JCUD446NA%2F20190923%2Fus-east-1%2Fs3%2Faws4_request&amp;X-Amz-Signature=29baff16a320b6d5e422d9766bccd796269b8ec3df725761be40fbf17b9ef134">
            <a:extLst>
              <a:ext uri="{FF2B5EF4-FFF2-40B4-BE49-F238E27FC236}">
                <a16:creationId xmlns:a16="http://schemas.microsoft.com/office/drawing/2014/main" id="{3B32AD7E-6907-B345-8BD4-2F732B139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79" y="3203440"/>
            <a:ext cx="959666" cy="23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7BE8EE4-AFA5-2C47-A5F8-B09317D00D4D}"/>
              </a:ext>
            </a:extLst>
          </p:cNvPr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05" b="60434"/>
          <a:stretch/>
        </p:blipFill>
        <p:spPr bwMode="auto">
          <a:xfrm>
            <a:off x="6944958" y="395285"/>
            <a:ext cx="705502" cy="3671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3A67A0B-B912-0940-BDF4-448C38639CFF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507" y="3004201"/>
            <a:ext cx="1063592" cy="554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7DA506F-7915-E543-8C81-FCD6F3DF2DD1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331" y="3166539"/>
            <a:ext cx="1174750" cy="30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F6A41D7-1C31-CE42-B7AA-B6F5A6B4D98E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594" y="3023405"/>
            <a:ext cx="619760" cy="619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CC3A18E-7138-8544-86BD-425FEC1779E7}"/>
              </a:ext>
            </a:extLst>
          </p:cNvPr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94" y="4519667"/>
            <a:ext cx="747322" cy="338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37.jpeg" descr="logoBaseline.jpg">
            <a:extLst>
              <a:ext uri="{FF2B5EF4-FFF2-40B4-BE49-F238E27FC236}">
                <a16:creationId xmlns:a16="http://schemas.microsoft.com/office/drawing/2014/main" id="{37842907-46F4-B24E-8369-4697C2F25C56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9514" t="6654" r="9514" b="22997"/>
          <a:stretch>
            <a:fillRect/>
          </a:stretch>
        </p:blipFill>
        <p:spPr>
          <a:xfrm>
            <a:off x="485644" y="1840601"/>
            <a:ext cx="451287" cy="394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6" name="Picture 2" descr="Guillaume Herry SICMA – Abidjan Ville Durable">
            <a:extLst>
              <a:ext uri="{FF2B5EF4-FFF2-40B4-BE49-F238E27FC236}">
                <a16:creationId xmlns:a16="http://schemas.microsoft.com/office/drawing/2014/main" id="{B009E20D-7A7A-924B-832F-AAA939DF0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859" y="420258"/>
            <a:ext cx="778854" cy="38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11A3BC7-1A43-A248-A350-D5C9E8D9AC0C}"/>
              </a:ext>
            </a:extLst>
          </p:cNvPr>
          <p:cNvCxnSpPr/>
          <p:nvPr/>
        </p:nvCxnSpPr>
        <p:spPr>
          <a:xfrm>
            <a:off x="238361" y="1477812"/>
            <a:ext cx="3691455" cy="0"/>
          </a:xfrm>
          <a:prstGeom prst="line">
            <a:avLst/>
          </a:prstGeom>
          <a:ln>
            <a:solidFill>
              <a:srgbClr val="2D62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6BC4A49A-538C-084C-BEC2-8E5267FE0D04}"/>
              </a:ext>
            </a:extLst>
          </p:cNvPr>
          <p:cNvSpPr txBox="1"/>
          <p:nvPr/>
        </p:nvSpPr>
        <p:spPr>
          <a:xfrm>
            <a:off x="180042" y="1522787"/>
            <a:ext cx="427179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600" dirty="0">
                <a:solidFill>
                  <a:srgbClr val="2D6228"/>
                </a:solidFill>
                <a:latin typeface="Glacial Indifference"/>
              </a:rPr>
              <a:t>NUMÉRIQUE, DATA, CARTOGRAPHIE (12)</a:t>
            </a:r>
          </a:p>
        </p:txBody>
      </p:sp>
      <p:pic>
        <p:nvPicPr>
          <p:cNvPr id="6152" name="Picture 8" descr="logiroad-logo - Atlanpole">
            <a:extLst>
              <a:ext uri="{FF2B5EF4-FFF2-40B4-BE49-F238E27FC236}">
                <a16:creationId xmlns:a16="http://schemas.microsoft.com/office/drawing/2014/main" id="{2CE480E6-DBC7-464A-A2A7-C03A43C13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425" y="1726651"/>
            <a:ext cx="1143000" cy="56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2020B23B-974F-FC49-B2E9-4D0A2AAF2C36}"/>
              </a:ext>
            </a:extLst>
          </p:cNvPr>
          <p:cNvCxnSpPr/>
          <p:nvPr/>
        </p:nvCxnSpPr>
        <p:spPr>
          <a:xfrm>
            <a:off x="221276" y="2776984"/>
            <a:ext cx="3691455" cy="0"/>
          </a:xfrm>
          <a:prstGeom prst="line">
            <a:avLst/>
          </a:prstGeom>
          <a:ln>
            <a:solidFill>
              <a:srgbClr val="2D62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4B3585B1-9AC7-4949-9BD8-97BB7000DDBD}"/>
              </a:ext>
            </a:extLst>
          </p:cNvPr>
          <p:cNvSpPr txBox="1"/>
          <p:nvPr/>
        </p:nvSpPr>
        <p:spPr>
          <a:xfrm>
            <a:off x="317045" y="2803432"/>
            <a:ext cx="1715534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1600" dirty="0">
                <a:solidFill>
                  <a:srgbClr val="2D6228"/>
                </a:solidFill>
                <a:latin typeface="Glacial Indifference"/>
              </a:rPr>
              <a:t>SERVICES B2B (15)</a:t>
            </a:r>
          </a:p>
        </p:txBody>
      </p:sp>
      <p:pic>
        <p:nvPicPr>
          <p:cNvPr id="6156" name="Picture 12" descr="Elisath - Leader français de la billetterie et du contrôle d&amp;#39;accès">
            <a:extLst>
              <a:ext uri="{FF2B5EF4-FFF2-40B4-BE49-F238E27FC236}">
                <a16:creationId xmlns:a16="http://schemas.microsoft.com/office/drawing/2014/main" id="{8547CF9B-F811-444B-9177-2B576766A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230" y="3123487"/>
            <a:ext cx="1143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Groupe PARERA | Offreur Smart city">
            <a:extLst>
              <a:ext uri="{FF2B5EF4-FFF2-40B4-BE49-F238E27FC236}">
                <a16:creationId xmlns:a16="http://schemas.microsoft.com/office/drawing/2014/main" id="{E4DC17AF-E674-7646-8537-A2D1D41A1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441" y="1896415"/>
            <a:ext cx="951881" cy="30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ISAO | Accompagner vos projets d'implantation et développement en Afrique">
            <a:extLst>
              <a:ext uri="{FF2B5EF4-FFF2-40B4-BE49-F238E27FC236}">
                <a16:creationId xmlns:a16="http://schemas.microsoft.com/office/drawing/2014/main" id="{41C4BB34-EC29-6A46-A13F-F1F13DA51F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11"/>
          <a:stretch/>
        </p:blipFill>
        <p:spPr bwMode="auto">
          <a:xfrm>
            <a:off x="5217901" y="3161527"/>
            <a:ext cx="661624" cy="30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8F907D8E-E35D-1F49-906C-6473BD4EDF54}"/>
              </a:ext>
            </a:extLst>
          </p:cNvPr>
          <p:cNvCxnSpPr/>
          <p:nvPr/>
        </p:nvCxnSpPr>
        <p:spPr>
          <a:xfrm>
            <a:off x="206898" y="4088314"/>
            <a:ext cx="3691455" cy="0"/>
          </a:xfrm>
          <a:prstGeom prst="line">
            <a:avLst/>
          </a:prstGeom>
          <a:ln>
            <a:solidFill>
              <a:srgbClr val="2D62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1A603DF2-AAEC-7F4D-9D2F-B6A81B672E73}"/>
              </a:ext>
            </a:extLst>
          </p:cNvPr>
          <p:cNvSpPr txBox="1"/>
          <p:nvPr/>
        </p:nvSpPr>
        <p:spPr>
          <a:xfrm>
            <a:off x="303202" y="4112947"/>
            <a:ext cx="3110532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1600" dirty="0">
                <a:solidFill>
                  <a:srgbClr val="2D6228"/>
                </a:solidFill>
                <a:latin typeface="Glacial Indifference" pitchFamily="2" charset="0"/>
              </a:rPr>
              <a:t>SANTE, SPORT, LOISIRS, MEDIAS (5)</a:t>
            </a:r>
          </a:p>
        </p:txBody>
      </p:sp>
      <p:pic>
        <p:nvPicPr>
          <p:cNvPr id="6168" name="Picture 24" descr="Winwin Afrique">
            <a:extLst>
              <a:ext uri="{FF2B5EF4-FFF2-40B4-BE49-F238E27FC236}">
                <a16:creationId xmlns:a16="http://schemas.microsoft.com/office/drawing/2014/main" id="{464BCCFA-188B-1E4C-A1D1-5C510D7EF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543" y="4392760"/>
            <a:ext cx="809417" cy="4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>
            <a:extLst>
              <a:ext uri="{FF2B5EF4-FFF2-40B4-BE49-F238E27FC236}">
                <a16:creationId xmlns:a16="http://schemas.microsoft.com/office/drawing/2014/main" id="{184E7312-5047-954D-B306-3E84E69FB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272612" y="4556793"/>
            <a:ext cx="731297" cy="26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38AC9E95-B353-4D2D-A4D4-F7CD44B8C35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544" y="1029851"/>
            <a:ext cx="1018717" cy="33123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D4DCC55A-B767-0A4A-8E71-83508F11C4A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032" y="1779672"/>
            <a:ext cx="962493" cy="534835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385EB5ED-2FD5-6742-A051-66F0B8B415E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48" y="899144"/>
            <a:ext cx="794571" cy="44084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F6AEAFA-E786-474A-99B1-764DAFEA853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108311" y="4381327"/>
            <a:ext cx="661624" cy="568758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67FBA60F-C7AE-4766-BC38-A1CD70B3301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081413" y="3165013"/>
            <a:ext cx="831631" cy="305379"/>
          </a:xfrm>
          <a:prstGeom prst="rect">
            <a:avLst/>
          </a:prstGeom>
        </p:spPr>
      </p:pic>
      <p:pic>
        <p:nvPicPr>
          <p:cNvPr id="10" name="Picture 21">
            <a:extLst>
              <a:ext uri="{FF2B5EF4-FFF2-40B4-BE49-F238E27FC236}">
                <a16:creationId xmlns:a16="http://schemas.microsoft.com/office/drawing/2014/main" id="{DA7D6EF8-1382-436B-BD88-1763962EFAE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091392" y="3060486"/>
            <a:ext cx="762657" cy="401119"/>
          </a:xfrm>
          <a:prstGeom prst="rect">
            <a:avLst/>
          </a:prstGeom>
        </p:spPr>
      </p:pic>
      <p:pic>
        <p:nvPicPr>
          <p:cNvPr id="22" name="Picture 26">
            <a:extLst>
              <a:ext uri="{FF2B5EF4-FFF2-40B4-BE49-F238E27FC236}">
                <a16:creationId xmlns:a16="http://schemas.microsoft.com/office/drawing/2014/main" id="{7B420841-5218-493F-BF98-7F2C7A53B93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842083" y="929383"/>
            <a:ext cx="664122" cy="496222"/>
          </a:xfrm>
          <a:prstGeom prst="rect">
            <a:avLst/>
          </a:prstGeom>
        </p:spPr>
      </p:pic>
      <p:pic>
        <p:nvPicPr>
          <p:cNvPr id="27" name="Picture 27">
            <a:extLst>
              <a:ext uri="{FF2B5EF4-FFF2-40B4-BE49-F238E27FC236}">
                <a16:creationId xmlns:a16="http://schemas.microsoft.com/office/drawing/2014/main" id="{377A2FA2-37F5-4558-90B0-96FA4B2C499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51218" y="2349275"/>
            <a:ext cx="782364" cy="309731"/>
          </a:xfrm>
          <a:prstGeom prst="rect">
            <a:avLst/>
          </a:prstGeom>
        </p:spPr>
      </p:pic>
      <p:pic>
        <p:nvPicPr>
          <p:cNvPr id="28" name="Picture 29">
            <a:extLst>
              <a:ext uri="{FF2B5EF4-FFF2-40B4-BE49-F238E27FC236}">
                <a16:creationId xmlns:a16="http://schemas.microsoft.com/office/drawing/2014/main" id="{E3765651-C267-43FB-B643-E661CD608E09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735332" y="1012824"/>
            <a:ext cx="821777" cy="402597"/>
          </a:xfrm>
          <a:prstGeom prst="rect">
            <a:avLst/>
          </a:prstGeom>
        </p:spPr>
      </p:pic>
      <p:pic>
        <p:nvPicPr>
          <p:cNvPr id="30" name="Picture 30">
            <a:extLst>
              <a:ext uri="{FF2B5EF4-FFF2-40B4-BE49-F238E27FC236}">
                <a16:creationId xmlns:a16="http://schemas.microsoft.com/office/drawing/2014/main" id="{2F113E0F-2C00-4B30-8174-329468546E79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973276" y="3095408"/>
            <a:ext cx="1032898" cy="409079"/>
          </a:xfrm>
          <a:prstGeom prst="rect">
            <a:avLst/>
          </a:prstGeom>
        </p:spPr>
      </p:pic>
      <p:pic>
        <p:nvPicPr>
          <p:cNvPr id="31" name="Picture 31">
            <a:extLst>
              <a:ext uri="{FF2B5EF4-FFF2-40B4-BE49-F238E27FC236}">
                <a16:creationId xmlns:a16="http://schemas.microsoft.com/office/drawing/2014/main" id="{4E5554F1-2B42-471A-A9BD-57EE465757C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975461" y="351205"/>
            <a:ext cx="566574" cy="576427"/>
          </a:xfrm>
          <a:prstGeom prst="rect">
            <a:avLst/>
          </a:prstGeom>
        </p:spPr>
      </p:pic>
      <p:pic>
        <p:nvPicPr>
          <p:cNvPr id="32" name="Picture 32">
            <a:extLst>
              <a:ext uri="{FF2B5EF4-FFF2-40B4-BE49-F238E27FC236}">
                <a16:creationId xmlns:a16="http://schemas.microsoft.com/office/drawing/2014/main" id="{D6E5EDA6-2AC8-4672-BC7A-D81094EEDBF1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917441" y="331415"/>
            <a:ext cx="752475" cy="476250"/>
          </a:xfrm>
          <a:prstGeom prst="rect">
            <a:avLst/>
          </a:prstGeom>
        </p:spPr>
      </p:pic>
      <p:pic>
        <p:nvPicPr>
          <p:cNvPr id="46" name="Image 45" descr="Prévisions des précipitations par la technologie HD Rain dans le cadre des  villes durables d'Afrique | RIOB (Réseau International des Organismes de  Bassin)">
            <a:extLst>
              <a:ext uri="{FF2B5EF4-FFF2-40B4-BE49-F238E27FC236}">
                <a16:creationId xmlns:a16="http://schemas.microsoft.com/office/drawing/2014/main" id="{6FD82714-8F9B-6D46-8F5B-56FDAFB07015}"/>
              </a:ext>
            </a:extLst>
          </p:cNvPr>
          <p:cNvPicPr/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89" y="2256123"/>
            <a:ext cx="451287" cy="46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Image 46" descr="Peschaud International – Votre partenaire logistique">
            <a:extLst>
              <a:ext uri="{FF2B5EF4-FFF2-40B4-BE49-F238E27FC236}">
                <a16:creationId xmlns:a16="http://schemas.microsoft.com/office/drawing/2014/main" id="{8B07D59F-4C18-394B-A544-D6E61136D239}"/>
              </a:ext>
            </a:extLst>
          </p:cNvPr>
          <p:cNvPicPr/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997" y="1031099"/>
            <a:ext cx="1066800" cy="233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Image 47" descr="Falcon control system : N°1 de la sécurité électronique en Côte d'Ivoire">
            <a:extLst>
              <a:ext uri="{FF2B5EF4-FFF2-40B4-BE49-F238E27FC236}">
                <a16:creationId xmlns:a16="http://schemas.microsoft.com/office/drawing/2014/main" id="{2AA598E2-EC5B-3A48-9378-C67D3A34FB7B}"/>
              </a:ext>
            </a:extLst>
          </p:cNvPr>
          <p:cNvPicPr/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20" y="3560048"/>
            <a:ext cx="887852" cy="261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Bureau Veritas devient le leader du marché australien d'analyses de la  filière agroalimentaire - Agro Media">
            <a:extLst>
              <a:ext uri="{FF2B5EF4-FFF2-40B4-BE49-F238E27FC236}">
                <a16:creationId xmlns:a16="http://schemas.microsoft.com/office/drawing/2014/main" id="{BBC2214E-FA55-9E44-8E09-FDE16BE5D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871" y="3501657"/>
            <a:ext cx="845994" cy="42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60E277C5-BFCA-A304-F8CB-305587407F89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211966" y="2375466"/>
            <a:ext cx="1115292" cy="365521"/>
          </a:xfrm>
          <a:prstGeom prst="rect">
            <a:avLst/>
          </a:prstGeom>
        </p:spPr>
      </p:pic>
      <p:pic>
        <p:nvPicPr>
          <p:cNvPr id="34" name="Image 33" descr="Une image contenant texte, Police, orange, capture d’écran&#10;&#10;Description générée automatiquement">
            <a:extLst>
              <a:ext uri="{FF2B5EF4-FFF2-40B4-BE49-F238E27FC236}">
                <a16:creationId xmlns:a16="http://schemas.microsoft.com/office/drawing/2014/main" id="{615DAA3A-28C7-E988-34C7-072A69E22D73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631357" y="2350440"/>
            <a:ext cx="393989" cy="307399"/>
          </a:xfrm>
          <a:prstGeom prst="rect">
            <a:avLst/>
          </a:prstGeom>
        </p:spPr>
      </p:pic>
      <p:pic>
        <p:nvPicPr>
          <p:cNvPr id="35" name="Image 34" descr="Une image contenant Police, Graphique, logo, graphisme&#10;&#10;Description générée automatiquement">
            <a:extLst>
              <a:ext uri="{FF2B5EF4-FFF2-40B4-BE49-F238E27FC236}">
                <a16:creationId xmlns:a16="http://schemas.microsoft.com/office/drawing/2014/main" id="{0A888F69-B845-D69E-401A-0132E18C7E6F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2497736" y="3539407"/>
            <a:ext cx="1122389" cy="397531"/>
          </a:xfrm>
          <a:prstGeom prst="rect">
            <a:avLst/>
          </a:prstGeom>
        </p:spPr>
      </p:pic>
      <p:pic>
        <p:nvPicPr>
          <p:cNvPr id="43" name="Image 42" descr="Une image contenant Police, Graphique, logo, symbole&#10;&#10;Description générée automatiquement">
            <a:extLst>
              <a:ext uri="{FF2B5EF4-FFF2-40B4-BE49-F238E27FC236}">
                <a16:creationId xmlns:a16="http://schemas.microsoft.com/office/drawing/2014/main" id="{7F1CD3CD-12F2-1FFB-2930-78C704AA25E7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705814" y="3605891"/>
            <a:ext cx="1048601" cy="308865"/>
          </a:xfrm>
          <a:prstGeom prst="rect">
            <a:avLst/>
          </a:prstGeom>
        </p:spPr>
      </p:pic>
      <p:pic>
        <p:nvPicPr>
          <p:cNvPr id="13" name="Image 12" descr="Une image contenant texte, conception, outil, guide&#10;&#10;Description générée automatiquement">
            <a:extLst>
              <a:ext uri="{FF2B5EF4-FFF2-40B4-BE49-F238E27FC236}">
                <a16:creationId xmlns:a16="http://schemas.microsoft.com/office/drawing/2014/main" id="{D54A6803-55BC-0242-496F-6676F6491F5D}"/>
              </a:ext>
            </a:extLst>
          </p:cNvPr>
          <p:cNvPicPr>
            <a:picLocks noChangeAspect="1"/>
          </p:cNvPicPr>
          <p:nvPr/>
        </p:nvPicPr>
        <p:blipFill rotWithShape="1">
          <a:blip r:embed="rId44"/>
          <a:srcRect t="35366" b="33963"/>
          <a:stretch/>
        </p:blipFill>
        <p:spPr>
          <a:xfrm>
            <a:off x="4092463" y="1930569"/>
            <a:ext cx="1123310" cy="322800"/>
          </a:xfrm>
          <a:prstGeom prst="rect">
            <a:avLst/>
          </a:prstGeom>
        </p:spPr>
      </p:pic>
      <p:pic>
        <p:nvPicPr>
          <p:cNvPr id="42" name="Image 41" descr="Une image contenant Police, logo, texte, Graphique&#10;&#10;Description générée automatiquement">
            <a:extLst>
              <a:ext uri="{FF2B5EF4-FFF2-40B4-BE49-F238E27FC236}">
                <a16:creationId xmlns:a16="http://schemas.microsoft.com/office/drawing/2014/main" id="{A4A6D61B-A88F-78EF-1529-332F162BB5B0}"/>
              </a:ext>
            </a:extLst>
          </p:cNvPr>
          <p:cNvPicPr>
            <a:picLocks noChangeAspect="1"/>
          </p:cNvPicPr>
          <p:nvPr/>
        </p:nvPicPr>
        <p:blipFill rotWithShape="1">
          <a:blip r:embed="rId45"/>
          <a:srcRect l="-4388" t="22774" r="-1177" b="30092"/>
          <a:stretch/>
        </p:blipFill>
        <p:spPr>
          <a:xfrm>
            <a:off x="3136260" y="1939730"/>
            <a:ext cx="639876" cy="293857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8529412C-1D2E-F6D1-CD3D-CA880E1E3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523" y="3503542"/>
            <a:ext cx="469260" cy="46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1A389DAF-BC1C-1BA9-B628-9ABBFEA89EF5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4025346" y="4341627"/>
            <a:ext cx="603231" cy="603231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B1BD9486-501B-BE94-7512-976434A334EC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6365189" y="926934"/>
            <a:ext cx="851252" cy="351851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A3046D3E-12DB-4082-F9A8-EDFFCBED8C5F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5634584" y="3539407"/>
            <a:ext cx="1395939" cy="43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76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564269B-1E34-AF41-A3F8-0559718CEA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DA83F-A535-074D-9AF5-97E8E76803DD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AEB487B-826F-9E4A-A666-995A3B26C08A}"/>
              </a:ext>
            </a:extLst>
          </p:cNvPr>
          <p:cNvSpPr txBox="1"/>
          <p:nvPr/>
        </p:nvSpPr>
        <p:spPr>
          <a:xfrm>
            <a:off x="524608" y="172237"/>
            <a:ext cx="14346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F27301"/>
                </a:solidFill>
                <a:latin typeface="Glacial Indifference" pitchFamily="2" charset="0"/>
              </a:rPr>
              <a:t>PARTENAIRES</a:t>
            </a:r>
          </a:p>
        </p:txBody>
      </p:sp>
      <p:pic>
        <p:nvPicPr>
          <p:cNvPr id="2050" name="Picture 2" descr="MCLU TV CI - YouTube">
            <a:extLst>
              <a:ext uri="{FF2B5EF4-FFF2-40B4-BE49-F238E27FC236}">
                <a16:creationId xmlns:a16="http://schemas.microsoft.com/office/drawing/2014/main" id="{A6F85BDB-9A14-614A-9D15-B28A0544FF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7" b="21260"/>
          <a:stretch/>
        </p:blipFill>
        <p:spPr bwMode="auto">
          <a:xfrm>
            <a:off x="436978" y="992920"/>
            <a:ext cx="1074377" cy="57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s Partenaire || Entreprise de digitalisation">
            <a:extLst>
              <a:ext uri="{FF2B5EF4-FFF2-40B4-BE49-F238E27FC236}">
                <a16:creationId xmlns:a16="http://schemas.microsoft.com/office/drawing/2014/main" id="{1BE5DE4A-160D-5A4B-B95F-8C6565F01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2" t="2990" r="13333" b="22783"/>
          <a:stretch/>
        </p:blipFill>
        <p:spPr bwMode="auto">
          <a:xfrm>
            <a:off x="433015" y="3058893"/>
            <a:ext cx="1305721" cy="45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ucune description de photo disponible.">
            <a:extLst>
              <a:ext uri="{FF2B5EF4-FFF2-40B4-BE49-F238E27FC236}">
                <a16:creationId xmlns:a16="http://schemas.microsoft.com/office/drawing/2014/main" id="{6CAA2CD2-F86A-2340-8F95-35627817F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966" y="776819"/>
            <a:ext cx="1007459" cy="100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eut être une image de texte qui dit ’Mairie San Pédro’">
            <a:extLst>
              <a:ext uri="{FF2B5EF4-FFF2-40B4-BE49-F238E27FC236}">
                <a16:creationId xmlns:a16="http://schemas.microsoft.com/office/drawing/2014/main" id="{62A5EEED-8F22-7740-962C-8769A89E6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321" y="776819"/>
            <a:ext cx="1007459" cy="100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45C4CC5F-313A-9F47-BE61-3173C1961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530" y="835064"/>
            <a:ext cx="848541" cy="89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AllezLesLions on Twitter: &quot;🔴 Le COCAN Côte d'Ivoire 2023 sera reçue ce  jour par le Pdt du COCAN 20-21, le Pr Mouelle Kombi. Le but de cette visite  du Comité d'organisation de">
            <a:extLst>
              <a:ext uri="{FF2B5EF4-FFF2-40B4-BE49-F238E27FC236}">
                <a16:creationId xmlns:a16="http://schemas.microsoft.com/office/drawing/2014/main" id="{029CCA4A-97C7-1F44-B9DD-2EBCF20E2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281" y="957594"/>
            <a:ext cx="1893354" cy="64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018F3A6-3063-E749-84E8-BE344BF311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50" y="917417"/>
            <a:ext cx="1073136" cy="726263"/>
          </a:xfrm>
          <a:prstGeom prst="rect">
            <a:avLst/>
          </a:prstGeom>
        </p:spPr>
      </p:pic>
      <p:pic>
        <p:nvPicPr>
          <p:cNvPr id="2064" name="Picture 16" descr="Site Officiel DESCOGEF | INP-HB">
            <a:extLst>
              <a:ext uri="{FF2B5EF4-FFF2-40B4-BE49-F238E27FC236}">
                <a16:creationId xmlns:a16="http://schemas.microsoft.com/office/drawing/2014/main" id="{D1D22582-CDB0-7E42-B640-F77BD4359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02" y="1629232"/>
            <a:ext cx="1291304" cy="77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E99AD7C-A7E3-7F48-ACB9-A7CF0EB15E7F}"/>
              </a:ext>
            </a:extLst>
          </p:cNvPr>
          <p:cNvSpPr txBox="1"/>
          <p:nvPr/>
        </p:nvSpPr>
        <p:spPr>
          <a:xfrm>
            <a:off x="228600" y="524897"/>
            <a:ext cx="5925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2D6228"/>
                </a:solidFill>
                <a:latin typeface="Glacial Indifference" pitchFamily="2" charset="0"/>
              </a:rPr>
              <a:t>MINISTÈRES, COLLECTIVITÉS TERRITORIALES, ENTITÉS PUBLIQUES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E9F0FE2-8309-114B-9240-73A053A4E821}"/>
              </a:ext>
            </a:extLst>
          </p:cNvPr>
          <p:cNvSpPr txBox="1"/>
          <p:nvPr/>
        </p:nvSpPr>
        <p:spPr>
          <a:xfrm>
            <a:off x="228600" y="2533563"/>
            <a:ext cx="4980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2D6228"/>
                </a:solidFill>
                <a:latin typeface="Glacial Indifference" pitchFamily="2" charset="0"/>
              </a:rPr>
              <a:t>ORGANISATIONS PROFESSIONNELLES, ASSOCIATIONS</a:t>
            </a:r>
          </a:p>
        </p:txBody>
      </p:sp>
      <p:pic>
        <p:nvPicPr>
          <p:cNvPr id="2066" name="Picture 18" descr="LEADERS DE DEMAIN">
            <a:extLst>
              <a:ext uri="{FF2B5EF4-FFF2-40B4-BE49-F238E27FC236}">
                <a16:creationId xmlns:a16="http://schemas.microsoft.com/office/drawing/2014/main" id="{4FCA3ADF-E60D-F541-9B63-54231F465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t="24558" r="5000" b="27314"/>
          <a:stretch/>
        </p:blipFill>
        <p:spPr bwMode="auto">
          <a:xfrm>
            <a:off x="3138901" y="3019650"/>
            <a:ext cx="1418219" cy="52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0DA9BAF5-B59B-E942-8595-4CEE7B27D8A0}"/>
              </a:ext>
            </a:extLst>
          </p:cNvPr>
          <p:cNvSpPr txBox="1"/>
          <p:nvPr/>
        </p:nvSpPr>
        <p:spPr>
          <a:xfrm>
            <a:off x="228600" y="3851423"/>
            <a:ext cx="2317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2D6228"/>
                </a:solidFill>
                <a:latin typeface="Glacial Indifference" pitchFamily="2" charset="0"/>
              </a:rPr>
              <a:t>PARTENAIRES FRANÇAIS</a:t>
            </a:r>
          </a:p>
        </p:txBody>
      </p:sp>
      <p:pic>
        <p:nvPicPr>
          <p:cNvPr id="2070" name="Picture 22" descr="Logos et charte graphique de Nantes Université - Nantes Université">
            <a:extLst>
              <a:ext uri="{FF2B5EF4-FFF2-40B4-BE49-F238E27FC236}">
                <a16:creationId xmlns:a16="http://schemas.microsoft.com/office/drawing/2014/main" id="{98C3037F-E628-9A4E-8EB0-500DA77B9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901" y="4247506"/>
            <a:ext cx="1458080" cy="54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DEDC137-CB52-DF49-A243-72BE2B67FFF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4" t="29724" r="6279" b="31947"/>
          <a:stretch/>
        </p:blipFill>
        <p:spPr>
          <a:xfrm>
            <a:off x="436978" y="4247506"/>
            <a:ext cx="1227552" cy="541694"/>
          </a:xfrm>
          <a:prstGeom prst="rect">
            <a:avLst/>
          </a:prstGeom>
        </p:spPr>
      </p:pic>
      <p:pic>
        <p:nvPicPr>
          <p:cNvPr id="2072" name="Picture 24" descr="Agrisud International">
            <a:extLst>
              <a:ext uri="{FF2B5EF4-FFF2-40B4-BE49-F238E27FC236}">
                <a16:creationId xmlns:a16="http://schemas.microsoft.com/office/drawing/2014/main" id="{3625A710-E48C-D745-A019-053AB5490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352" y="4172386"/>
            <a:ext cx="764099" cy="69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Peut être une image de texte qui dit ’les ateliers maîtrise d'oeuvre urbaine’">
            <a:extLst>
              <a:ext uri="{FF2B5EF4-FFF2-40B4-BE49-F238E27FC236}">
                <a16:creationId xmlns:a16="http://schemas.microsoft.com/office/drawing/2014/main" id="{AB3EB14F-6457-0C48-8019-0EA180870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17061" r="7358" b="12634"/>
          <a:stretch/>
        </p:blipFill>
        <p:spPr bwMode="auto">
          <a:xfrm>
            <a:off x="5066822" y="4149359"/>
            <a:ext cx="851582" cy="73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Aucune description de photo disponible.">
            <a:extLst>
              <a:ext uri="{FF2B5EF4-FFF2-40B4-BE49-F238E27FC236}">
                <a16:creationId xmlns:a16="http://schemas.microsoft.com/office/drawing/2014/main" id="{6279DC9F-3B41-1B49-9F6C-1040E21E9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909" y="2868000"/>
            <a:ext cx="831819" cy="83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Accueil | Le #Ci20">
            <a:extLst>
              <a:ext uri="{FF2B5EF4-FFF2-40B4-BE49-F238E27FC236}">
                <a16:creationId xmlns:a16="http://schemas.microsoft.com/office/drawing/2014/main" id="{306F2094-B781-4648-82B7-8F2474454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170" y="2933979"/>
            <a:ext cx="1199760" cy="69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AIVP Association Ivoirienne de Valorisation des déchets Plastiques | World  Cleanup Day 2021">
            <a:extLst>
              <a:ext uri="{FF2B5EF4-FFF2-40B4-BE49-F238E27FC236}">
                <a16:creationId xmlns:a16="http://schemas.microsoft.com/office/drawing/2014/main" id="{B7D88B83-30D5-204F-9C24-D27B5F34B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035" y="2999858"/>
            <a:ext cx="1207964" cy="56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GreenInvest - Société de conseil, d'ingenierie climat et bas carbone.">
            <a:extLst>
              <a:ext uri="{FF2B5EF4-FFF2-40B4-BE49-F238E27FC236}">
                <a16:creationId xmlns:a16="http://schemas.microsoft.com/office/drawing/2014/main" id="{15A94F57-D107-E348-BD96-4D5642A4C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293" y="2999858"/>
            <a:ext cx="1009569" cy="56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Abidjan-Fr – La French Tech">
            <a:extLst>
              <a:ext uri="{FF2B5EF4-FFF2-40B4-BE49-F238E27FC236}">
                <a16:creationId xmlns:a16="http://schemas.microsoft.com/office/drawing/2014/main" id="{51AC8014-8F34-614B-A9F3-A9F9B232B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775" y="4091111"/>
            <a:ext cx="854484" cy="85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5D3A3423-62CB-8E4F-9A7D-F01EBAE95E81}"/>
              </a:ext>
            </a:extLst>
          </p:cNvPr>
          <p:cNvCxnSpPr/>
          <p:nvPr/>
        </p:nvCxnSpPr>
        <p:spPr>
          <a:xfrm>
            <a:off x="228600" y="2447728"/>
            <a:ext cx="3361371" cy="0"/>
          </a:xfrm>
          <a:prstGeom prst="line">
            <a:avLst/>
          </a:prstGeom>
          <a:ln>
            <a:solidFill>
              <a:srgbClr val="2D62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046B1E78-3ED1-004F-A1AD-753020544050}"/>
              </a:ext>
            </a:extLst>
          </p:cNvPr>
          <p:cNvCxnSpPr/>
          <p:nvPr/>
        </p:nvCxnSpPr>
        <p:spPr>
          <a:xfrm>
            <a:off x="228600" y="3785133"/>
            <a:ext cx="3361371" cy="0"/>
          </a:xfrm>
          <a:prstGeom prst="line">
            <a:avLst/>
          </a:prstGeom>
          <a:ln>
            <a:solidFill>
              <a:srgbClr val="2D62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A55CC06E-22D4-56C1-2C1E-2BA353DC4AF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59630" y="4156311"/>
            <a:ext cx="854485" cy="85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31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583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01312A8D-A94B-454C-BB43-2F7EA4F1E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NOTRE RAISON D’ÊTRE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82B67FA0-CD0D-6D41-B6B6-B7DFBFFBBD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31547" y="100066"/>
            <a:ext cx="3960053" cy="392112"/>
          </a:xfrm>
        </p:spPr>
        <p:txBody>
          <a:bodyPr/>
          <a:lstStyle/>
          <a:p>
            <a:pPr marL="0" algn="l" rtl="0"/>
            <a:r>
              <a:rPr lang="fr-FR" sz="1600" dirty="0"/>
              <a:t>Une conception différente du rôle du secteur privé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ECE9A6B9-3FF5-EA48-B2E5-0755F5E25212}"/>
              </a:ext>
            </a:extLst>
          </p:cNvPr>
          <p:cNvGrpSpPr/>
          <p:nvPr/>
        </p:nvGrpSpPr>
        <p:grpSpPr>
          <a:xfrm>
            <a:off x="321426" y="641430"/>
            <a:ext cx="2290396" cy="542925"/>
            <a:chOff x="1051164" y="1551887"/>
            <a:chExt cx="2775333" cy="710249"/>
          </a:xfrm>
        </p:grpSpPr>
        <p:sp>
          <p:nvSpPr>
            <p:cNvPr id="17" name="Parallélogramme 16">
              <a:extLst>
                <a:ext uri="{FF2B5EF4-FFF2-40B4-BE49-F238E27FC236}">
                  <a16:creationId xmlns:a16="http://schemas.microsoft.com/office/drawing/2014/main" id="{F59E2AD8-CCE1-1A4B-900B-64FAF9023AFD}"/>
                </a:ext>
              </a:extLst>
            </p:cNvPr>
            <p:cNvSpPr/>
            <p:nvPr/>
          </p:nvSpPr>
          <p:spPr>
            <a:xfrm>
              <a:off x="1067661" y="1623273"/>
              <a:ext cx="2758836" cy="638863"/>
            </a:xfrm>
            <a:prstGeom prst="parallelogram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 dirty="0">
                <a:latin typeface="Glacial Indifference" pitchFamily="2" charset="0"/>
              </a:endParaRPr>
            </a:p>
          </p:txBody>
        </p:sp>
        <p:sp>
          <p:nvSpPr>
            <p:cNvPr id="18" name="Parallélogramme 17">
              <a:extLst>
                <a:ext uri="{FF2B5EF4-FFF2-40B4-BE49-F238E27FC236}">
                  <a16:creationId xmlns:a16="http://schemas.microsoft.com/office/drawing/2014/main" id="{09EFA7F3-668D-D940-A066-2E2283D54398}"/>
                </a:ext>
              </a:extLst>
            </p:cNvPr>
            <p:cNvSpPr/>
            <p:nvPr/>
          </p:nvSpPr>
          <p:spPr>
            <a:xfrm>
              <a:off x="1051164" y="1551887"/>
              <a:ext cx="2758836" cy="638863"/>
            </a:xfrm>
            <a:prstGeom prst="parallelogram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00" dirty="0">
                  <a:latin typeface="Glacial Indifference" pitchFamily="2" charset="0"/>
                </a:rPr>
                <a:t>Une conception commune de la mission des entreprises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3D60D1A-314B-8F4A-B8B3-2A9B2485D95C}"/>
              </a:ext>
            </a:extLst>
          </p:cNvPr>
          <p:cNvSpPr/>
          <p:nvPr/>
        </p:nvSpPr>
        <p:spPr>
          <a:xfrm>
            <a:off x="365954" y="1276352"/>
            <a:ext cx="2133600" cy="2590795"/>
          </a:xfrm>
          <a:prstGeom prst="rect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171450" indent="-171450">
              <a:buBlip>
                <a:blip r:embed="rId3"/>
              </a:buBlip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lacial Indifference" pitchFamily="2" charset="0"/>
              </a:rPr>
              <a:t>Être attentif à la qualité de réalisation des projets  et </a:t>
            </a:r>
            <a:r>
              <a:rPr lang="fr-FR" sz="1200" dirty="0">
                <a:solidFill>
                  <a:schemeClr val="tx1"/>
                </a:solidFill>
                <a:latin typeface="Glacial Indifference" pitchFamily="2" charset="0"/>
              </a:rPr>
              <a:t>pas seulement à la rentabilité 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lacial Indifference" pitchFamily="2" charset="0"/>
              </a:rPr>
              <a:t>;</a:t>
            </a:r>
          </a:p>
          <a:p>
            <a:pPr marL="171450" indent="-171450">
              <a:buBlip>
                <a:blip r:embed="rId3"/>
              </a:buBlip>
            </a:pPr>
            <a:endParaRPr lang="fr-FR" sz="1200" dirty="0">
              <a:solidFill>
                <a:schemeClr val="tx1">
                  <a:lumMod val="65000"/>
                  <a:lumOff val="35000"/>
                </a:schemeClr>
              </a:solidFill>
              <a:latin typeface="Glacial Indifference" pitchFamily="2" charset="0"/>
            </a:endParaRPr>
          </a:p>
          <a:p>
            <a:pPr marL="171450" indent="-171450">
              <a:buBlip>
                <a:blip r:embed="rId3"/>
              </a:buBlip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lacial Indifference" pitchFamily="2" charset="0"/>
              </a:rPr>
              <a:t>Prendre en considération des critères environnementaux et sociaux ;</a:t>
            </a:r>
          </a:p>
          <a:p>
            <a:endParaRPr lang="fr-FR" sz="1200" dirty="0">
              <a:solidFill>
                <a:schemeClr val="tx1">
                  <a:lumMod val="65000"/>
                  <a:lumOff val="35000"/>
                </a:schemeClr>
              </a:solidFill>
              <a:latin typeface="Glacial Indifference" pitchFamily="2" charset="0"/>
            </a:endParaRPr>
          </a:p>
          <a:p>
            <a:pPr marL="171450" indent="-171450">
              <a:buBlip>
                <a:blip r:embed="rId3"/>
              </a:buBlip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lacial Indifference" pitchFamily="2" charset="0"/>
              </a:rPr>
              <a:t>S’implanter durablement dans le pays au lieu de faire des « coups ».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9B48D658-1203-E64F-9898-24E83C41E39C}"/>
              </a:ext>
            </a:extLst>
          </p:cNvPr>
          <p:cNvSpPr/>
          <p:nvPr/>
        </p:nvSpPr>
        <p:spPr>
          <a:xfrm>
            <a:off x="3718209" y="1717551"/>
            <a:ext cx="1651651" cy="1708396"/>
          </a:xfrm>
          <a:prstGeom prst="ellipse">
            <a:avLst/>
          </a:prstGeom>
          <a:ln w="38100">
            <a:solidFill>
              <a:srgbClr val="387630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rgbClr val="2D6228"/>
                </a:solidFill>
                <a:latin typeface="Glacial Indifference" pitchFamily="2" charset="0"/>
              </a:rPr>
              <a:t>S’impliquer en Côte d’Ivoire au-delà de la réalisation des projets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A0E958A5-CEB3-974F-9449-95FD38A098EC}"/>
              </a:ext>
            </a:extLst>
          </p:cNvPr>
          <p:cNvSpPr/>
          <p:nvPr/>
        </p:nvSpPr>
        <p:spPr>
          <a:xfrm>
            <a:off x="6959368" y="3638550"/>
            <a:ext cx="1219196" cy="998710"/>
          </a:xfrm>
          <a:prstGeom prst="ellipse">
            <a:avLst/>
          </a:prstGeom>
          <a:ln w="38100">
            <a:solidFill>
              <a:srgbClr val="387630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2D6228"/>
                </a:solidFill>
                <a:latin typeface="Glacial Indifference" pitchFamily="2" charset="0"/>
              </a:rPr>
              <a:t>Impact</a:t>
            </a:r>
            <a:r>
              <a:rPr lang="fr-FR" sz="1400" dirty="0">
                <a:solidFill>
                  <a:srgbClr val="2D6228"/>
                </a:solidFill>
                <a:latin typeface="Glacial Indifference" pitchFamily="2" charset="0"/>
              </a:rPr>
              <a:t> fort</a:t>
            </a:r>
          </a:p>
        </p:txBody>
      </p:sp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036FE563-11DD-BB41-9199-7DECA2CBA156}"/>
              </a:ext>
            </a:extLst>
          </p:cNvPr>
          <p:cNvSpPr/>
          <p:nvPr/>
        </p:nvSpPr>
        <p:spPr>
          <a:xfrm>
            <a:off x="6363835" y="2263820"/>
            <a:ext cx="2410262" cy="615858"/>
          </a:xfrm>
          <a:prstGeom prst="roundRect">
            <a:avLst/>
          </a:prstGeom>
          <a:noFill/>
          <a:ln w="38100" cap="flat" cmpd="sng" algn="ctr">
            <a:solidFill>
              <a:srgbClr val="39773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>
              <a:buClr>
                <a:srgbClr val="F27301"/>
              </a:buClr>
            </a:pPr>
            <a:r>
              <a:rPr lang="fr-F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lacial Indifference" pitchFamily="2" charset="0"/>
              </a:rPr>
              <a:t>CLUB ABIDJAN VILLE DURABLE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2024F2C1-2600-FC42-835A-660ED9287A11}"/>
              </a:ext>
            </a:extLst>
          </p:cNvPr>
          <p:cNvCxnSpPr>
            <a:cxnSpLocks/>
          </p:cNvCxnSpPr>
          <p:nvPr/>
        </p:nvCxnSpPr>
        <p:spPr>
          <a:xfrm>
            <a:off x="5452046" y="2571854"/>
            <a:ext cx="829602" cy="0"/>
          </a:xfrm>
          <a:prstGeom prst="straightConnector1">
            <a:avLst/>
          </a:prstGeom>
          <a:ln w="19050" cap="flat" cmpd="sng" algn="ctr">
            <a:solidFill>
              <a:srgbClr val="F2730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8FAB0353-B4E7-6A4D-8A6D-25628EE766FA}"/>
              </a:ext>
            </a:extLst>
          </p:cNvPr>
          <p:cNvSpPr txBox="1"/>
          <p:nvPr/>
        </p:nvSpPr>
        <p:spPr>
          <a:xfrm>
            <a:off x="5407106" y="2144877"/>
            <a:ext cx="915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F27301"/>
                </a:solidFill>
                <a:latin typeface="Glacial Indifference" pitchFamily="2" charset="0"/>
              </a:rPr>
              <a:t>création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E0916DB7-7210-CF49-9D8A-F5A1608D8F7C}"/>
              </a:ext>
            </a:extLst>
          </p:cNvPr>
          <p:cNvCxnSpPr>
            <a:cxnSpLocks/>
          </p:cNvCxnSpPr>
          <p:nvPr/>
        </p:nvCxnSpPr>
        <p:spPr>
          <a:xfrm>
            <a:off x="7568966" y="3028950"/>
            <a:ext cx="0" cy="486898"/>
          </a:xfrm>
          <a:prstGeom prst="straightConnector1">
            <a:avLst/>
          </a:prstGeom>
          <a:ln w="19050" cap="flat" cmpd="sng" algn="ctr">
            <a:solidFill>
              <a:srgbClr val="F2730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BA695FE1-C239-AF4B-BBBA-CFC06CDF8192}"/>
              </a:ext>
            </a:extLst>
          </p:cNvPr>
          <p:cNvCxnSpPr>
            <a:cxnSpLocks/>
          </p:cNvCxnSpPr>
          <p:nvPr/>
        </p:nvCxnSpPr>
        <p:spPr>
          <a:xfrm>
            <a:off x="2611822" y="2571749"/>
            <a:ext cx="1015271" cy="0"/>
          </a:xfrm>
          <a:prstGeom prst="straightConnector1">
            <a:avLst/>
          </a:prstGeom>
          <a:ln w="19050" cap="flat" cmpd="sng" algn="ctr">
            <a:solidFill>
              <a:srgbClr val="F2730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07858B18-6E9D-7943-B02E-B3FD55C92BA7}"/>
              </a:ext>
            </a:extLst>
          </p:cNvPr>
          <p:cNvSpPr txBox="1"/>
          <p:nvPr/>
        </p:nvSpPr>
        <p:spPr>
          <a:xfrm>
            <a:off x="2707324" y="2144877"/>
            <a:ext cx="824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F27301"/>
                </a:solidFill>
                <a:latin typeface="Glacial Indifference" pitchFamily="2" charset="0"/>
              </a:rPr>
              <a:t>volonté</a:t>
            </a: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2F4A1E3F-E0AF-00F7-6733-861A5B507A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7408" y="4670958"/>
            <a:ext cx="457200" cy="274637"/>
          </a:xfrm>
        </p:spPr>
        <p:txBody>
          <a:bodyPr/>
          <a:lstStyle/>
          <a:p>
            <a:fld id="{B6F15528-21DE-4FAA-801E-634DDDAF4B2B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2869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ucune description alternative pour cette image">
            <a:extLst>
              <a:ext uri="{FF2B5EF4-FFF2-40B4-BE49-F238E27FC236}">
                <a16:creationId xmlns:a16="http://schemas.microsoft.com/office/drawing/2014/main" id="{E0F9D4CF-0DFC-6F46-8690-5A41251E3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5" b="48928"/>
          <a:stretch/>
        </p:blipFill>
        <p:spPr bwMode="auto">
          <a:xfrm>
            <a:off x="0" y="938703"/>
            <a:ext cx="9144000" cy="194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96F26D5A-D72E-B142-A414-A5A6616A7E80}"/>
              </a:ext>
            </a:extLst>
          </p:cNvPr>
          <p:cNvSpPr/>
          <p:nvPr/>
        </p:nvSpPr>
        <p:spPr>
          <a:xfrm>
            <a:off x="925298" y="1356040"/>
            <a:ext cx="1496284" cy="1364319"/>
          </a:xfrm>
          <a:prstGeom prst="ellipse">
            <a:avLst/>
          </a:prstGeom>
          <a:ln w="57150">
            <a:solidFill>
              <a:srgbClr val="38763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2D6228"/>
                </a:solidFill>
                <a:latin typeface="Glacial Indifference" pitchFamily="2" charset="0"/>
              </a:rPr>
              <a:t>2016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71E759-CE3E-B24A-8803-2216EF3CD688}"/>
              </a:ext>
            </a:extLst>
          </p:cNvPr>
          <p:cNvSpPr/>
          <p:nvPr/>
        </p:nvSpPr>
        <p:spPr>
          <a:xfrm>
            <a:off x="977445" y="1217085"/>
            <a:ext cx="1392369" cy="6096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034776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algn="ctr"/>
            <a:r>
              <a:rPr lang="fr-FR" sz="2000" b="1" dirty="0">
                <a:ln/>
                <a:solidFill>
                  <a:schemeClr val="bg1"/>
                </a:solidFill>
                <a:latin typeface="Glacial Indifference" pitchFamily="2" charset="0"/>
              </a:rPr>
              <a:t>Création en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1723CF4-D69E-3740-9615-136A0F2B6B26}"/>
              </a:ext>
            </a:extLst>
          </p:cNvPr>
          <p:cNvSpPr/>
          <p:nvPr/>
        </p:nvSpPr>
        <p:spPr>
          <a:xfrm>
            <a:off x="3826570" y="1399393"/>
            <a:ext cx="1518843" cy="1364319"/>
          </a:xfrm>
          <a:prstGeom prst="ellipse">
            <a:avLst/>
          </a:prstGeom>
          <a:ln w="57150">
            <a:solidFill>
              <a:srgbClr val="38763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2400" dirty="0">
                <a:solidFill>
                  <a:srgbClr val="2D6228"/>
                </a:solidFill>
                <a:latin typeface="Glacial Indifference"/>
              </a:rPr>
              <a:t>97</a:t>
            </a:r>
            <a:endParaRPr lang="fr-FR" sz="2400" dirty="0">
              <a:solidFill>
                <a:srgbClr val="2D6228"/>
              </a:solidFill>
              <a:latin typeface="Glacial Indifference" pitchFamily="2" charset="0"/>
            </a:endParaRPr>
          </a:p>
          <a:p>
            <a:pPr algn="ctr"/>
            <a:r>
              <a:rPr lang="fr-FR" sz="1400" dirty="0">
                <a:solidFill>
                  <a:srgbClr val="2D6228"/>
                </a:solidFill>
                <a:latin typeface="Glacial Indifference" pitchFamily="2" charset="0"/>
              </a:rPr>
              <a:t>entreprises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145260-73A9-3742-9ED9-C729E17F49E9}"/>
              </a:ext>
            </a:extLst>
          </p:cNvPr>
          <p:cNvSpPr/>
          <p:nvPr/>
        </p:nvSpPr>
        <p:spPr>
          <a:xfrm>
            <a:off x="6727841" y="1209087"/>
            <a:ext cx="1392369" cy="6096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034776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algn="ctr"/>
            <a:r>
              <a:rPr lang="fr-FR" sz="2000" b="1" dirty="0">
                <a:ln/>
                <a:solidFill>
                  <a:schemeClr val="bg1"/>
                </a:solidFill>
                <a:latin typeface="Glacial Indifference" pitchFamily="2" charset="0"/>
              </a:rPr>
              <a:t>Ecosystème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0669A24-A07E-4B45-A97F-5F71D35FEF48}"/>
              </a:ext>
            </a:extLst>
          </p:cNvPr>
          <p:cNvSpPr/>
          <p:nvPr/>
        </p:nvSpPr>
        <p:spPr>
          <a:xfrm>
            <a:off x="6629400" y="1361554"/>
            <a:ext cx="1616770" cy="1402158"/>
          </a:xfrm>
          <a:prstGeom prst="ellipse">
            <a:avLst/>
          </a:prstGeom>
          <a:ln w="57150">
            <a:solidFill>
              <a:srgbClr val="38763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rgbClr val="2D6228"/>
                </a:solidFill>
                <a:latin typeface="Glacial Indifference" pitchFamily="2" charset="0"/>
              </a:rPr>
              <a:t>200 </a:t>
            </a:r>
            <a:r>
              <a:rPr lang="fr-FR" sz="1200" dirty="0" err="1">
                <a:solidFill>
                  <a:srgbClr val="2D6228"/>
                </a:solidFill>
                <a:latin typeface="Glacial Indifference" pitchFamily="2" charset="0"/>
              </a:rPr>
              <a:t>start</a:t>
            </a:r>
            <a:r>
              <a:rPr lang="fr-FR" sz="1200" dirty="0">
                <a:solidFill>
                  <a:srgbClr val="2D6228"/>
                </a:solidFill>
                <a:latin typeface="Glacial Indifference" pitchFamily="2" charset="0"/>
              </a:rPr>
              <a:t>—up</a:t>
            </a:r>
          </a:p>
          <a:p>
            <a:pPr algn="ctr"/>
            <a:r>
              <a:rPr lang="fr-FR" sz="1200" dirty="0">
                <a:solidFill>
                  <a:srgbClr val="2D6228"/>
                </a:solidFill>
                <a:latin typeface="Glacial Indifference" pitchFamily="2" charset="0"/>
              </a:rPr>
              <a:t>50 associations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245A01-8165-3F48-901C-8B55B2FFCD03}"/>
              </a:ext>
            </a:extLst>
          </p:cNvPr>
          <p:cNvSpPr/>
          <p:nvPr/>
        </p:nvSpPr>
        <p:spPr>
          <a:xfrm>
            <a:off x="3878527" y="1253875"/>
            <a:ext cx="1392369" cy="6096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034776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algn="ctr"/>
            <a:r>
              <a:rPr lang="fr-FR" sz="2000" b="1" dirty="0">
                <a:ln/>
                <a:solidFill>
                  <a:schemeClr val="bg1"/>
                </a:solidFill>
                <a:latin typeface="Glacial Indifference" pitchFamily="2" charset="0"/>
              </a:rPr>
              <a:t>Association de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48A875A-84D5-B84F-A5BA-C838076CC2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3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FCCBD94-D3BA-AA4D-B933-332DE7DF7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CLUB ABIDJAN VILLE DURABLE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C9EF6A5-281F-DE43-94C4-58D9053E5B6E}"/>
              </a:ext>
            </a:extLst>
          </p:cNvPr>
          <p:cNvSpPr txBox="1"/>
          <p:nvPr/>
        </p:nvSpPr>
        <p:spPr>
          <a:xfrm>
            <a:off x="3009213" y="3308020"/>
            <a:ext cx="3125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Glacial Indifference" pitchFamily="2" charset="0"/>
              </a:rPr>
              <a:t>Nos partenaires institutionnels</a:t>
            </a:r>
          </a:p>
        </p:txBody>
      </p:sp>
      <p:sp>
        <p:nvSpPr>
          <p:cNvPr id="26" name="Espace réservé du texte 17">
            <a:extLst>
              <a:ext uri="{FF2B5EF4-FFF2-40B4-BE49-F238E27FC236}">
                <a16:creationId xmlns:a16="http://schemas.microsoft.com/office/drawing/2014/main" id="{CB59E924-B4AA-A144-A345-2AFFD43DEEDA}"/>
              </a:ext>
            </a:extLst>
          </p:cNvPr>
          <p:cNvSpPr txBox="1">
            <a:spLocks/>
          </p:cNvSpPr>
          <p:nvPr/>
        </p:nvSpPr>
        <p:spPr>
          <a:xfrm>
            <a:off x="5031547" y="100066"/>
            <a:ext cx="3411537" cy="392112"/>
          </a:xfrm>
          <a:prstGeom prst="rect">
            <a:avLst/>
          </a:prstGeom>
        </p:spPr>
        <p:txBody>
          <a:bodyPr/>
          <a:lstStyle>
            <a:lvl1pPr marL="0">
              <a:defRPr lang="fr-FR" sz="2000" b="0" i="0" kern="0" dirty="0">
                <a:solidFill>
                  <a:srgbClr val="397730"/>
                </a:solidFill>
                <a:latin typeface="Glacial Indifference" pitchFamily="2" charset="0"/>
                <a:ea typeface="+mj-ea"/>
                <a:cs typeface="+mj-cs"/>
              </a:defRPr>
            </a:lvl1pPr>
            <a:lvl2pPr marL="457178">
              <a:defRPr>
                <a:latin typeface="+mn-lt"/>
                <a:ea typeface="+mn-ea"/>
                <a:cs typeface="+mn-cs"/>
              </a:defRPr>
            </a:lvl2pPr>
            <a:lvl3pPr marL="914354">
              <a:defRPr>
                <a:latin typeface="+mn-lt"/>
                <a:ea typeface="+mn-ea"/>
                <a:cs typeface="+mn-cs"/>
              </a:defRPr>
            </a:lvl3pPr>
            <a:lvl4pPr marL="1371532">
              <a:defRPr>
                <a:latin typeface="+mn-lt"/>
                <a:ea typeface="+mn-ea"/>
                <a:cs typeface="+mn-cs"/>
              </a:defRPr>
            </a:lvl4pPr>
            <a:lvl5pPr marL="1828709">
              <a:defRPr>
                <a:latin typeface="+mn-lt"/>
                <a:ea typeface="+mn-ea"/>
                <a:cs typeface="+mn-cs"/>
              </a:defRPr>
            </a:lvl5pPr>
            <a:lvl6pPr marL="2285886">
              <a:defRPr>
                <a:latin typeface="+mn-lt"/>
                <a:ea typeface="+mn-ea"/>
                <a:cs typeface="+mn-cs"/>
              </a:defRPr>
            </a:lvl6pPr>
            <a:lvl7pPr marL="2743062">
              <a:defRPr>
                <a:latin typeface="+mn-lt"/>
                <a:ea typeface="+mn-ea"/>
                <a:cs typeface="+mn-cs"/>
              </a:defRPr>
            </a:lvl7pPr>
            <a:lvl8pPr marL="3200240">
              <a:defRPr>
                <a:latin typeface="+mn-lt"/>
                <a:ea typeface="+mn-ea"/>
                <a:cs typeface="+mn-cs"/>
              </a:defRPr>
            </a:lvl8pPr>
            <a:lvl9pPr marL="3657418">
              <a:defRPr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fr-FR" dirty="0"/>
              <a:t>La structure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9BC4F58-14AB-EA41-AD1B-5BCBEF7042FC}"/>
              </a:ext>
            </a:extLst>
          </p:cNvPr>
          <p:cNvGrpSpPr/>
          <p:nvPr/>
        </p:nvGrpSpPr>
        <p:grpSpPr>
          <a:xfrm>
            <a:off x="1109944" y="3954990"/>
            <a:ext cx="6924111" cy="409044"/>
            <a:chOff x="1006465" y="3031021"/>
            <a:chExt cx="6924111" cy="409044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5B019175-398F-7946-976F-56ADEE81179D}"/>
                </a:ext>
              </a:extLst>
            </p:cNvPr>
            <p:cNvGrpSpPr/>
            <p:nvPr/>
          </p:nvGrpSpPr>
          <p:grpSpPr>
            <a:xfrm>
              <a:off x="1006465" y="3031021"/>
              <a:ext cx="5380994" cy="409044"/>
              <a:chOff x="1978597" y="4599805"/>
              <a:chExt cx="5380994" cy="409044"/>
            </a:xfrm>
          </p:grpSpPr>
          <p:pic>
            <p:nvPicPr>
              <p:cNvPr id="22" name="image39.png">
                <a:extLst>
                  <a:ext uri="{FF2B5EF4-FFF2-40B4-BE49-F238E27FC236}">
                    <a16:creationId xmlns:a16="http://schemas.microsoft.com/office/drawing/2014/main" id="{1FF6B77C-9B8D-DF4C-BCF0-939BCA690E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26885" y="4599805"/>
                <a:ext cx="1044904" cy="303973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3" name="image12.jpeg">
                <a:extLst>
                  <a:ext uri="{FF2B5EF4-FFF2-40B4-BE49-F238E27FC236}">
                    <a16:creationId xmlns:a16="http://schemas.microsoft.com/office/drawing/2014/main" id="{E78D5FC3-1321-924B-BD4E-5855D6C1E5AA}"/>
                  </a:ext>
                </a:extLst>
              </p:cNvPr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8597" y="4631024"/>
                <a:ext cx="629920" cy="377825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4" name="Picture 4" descr="Accueil">
                <a:extLst>
                  <a:ext uri="{FF2B5EF4-FFF2-40B4-BE49-F238E27FC236}">
                    <a16:creationId xmlns:a16="http://schemas.microsoft.com/office/drawing/2014/main" id="{E6C56778-91FC-BA4B-A8C6-27CF279024B3}"/>
                  </a:ext>
                </a:extLst>
              </p:cNvPr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6215" y="4599805"/>
                <a:ext cx="883920" cy="365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image8.png">
                <a:extLst>
                  <a:ext uri="{FF2B5EF4-FFF2-40B4-BE49-F238E27FC236}">
                    <a16:creationId xmlns:a16="http://schemas.microsoft.com/office/drawing/2014/main" id="{9B574408-F437-924F-9A47-B3858CB5FF7C}"/>
                  </a:ext>
                </a:extLst>
              </p:cNvPr>
              <p:cNvPicPr/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4561" y="4656637"/>
                <a:ext cx="875030" cy="251460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pic>
          <p:nvPicPr>
            <p:cNvPr id="2050" name="Picture 2" descr="ATLAS - Login - PROD2">
              <a:extLst>
                <a:ext uri="{FF2B5EF4-FFF2-40B4-BE49-F238E27FC236}">
                  <a16:creationId xmlns:a16="http://schemas.microsoft.com/office/drawing/2014/main" id="{9F409628-0D9D-9542-929C-7940375F8E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6655" y="3032957"/>
              <a:ext cx="883921" cy="328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25026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ucune description alternative pour cette image">
            <a:extLst>
              <a:ext uri="{FF2B5EF4-FFF2-40B4-BE49-F238E27FC236}">
                <a16:creationId xmlns:a16="http://schemas.microsoft.com/office/drawing/2014/main" id="{47ABE1C7-9CAA-7E40-8888-EEB3A5F51C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9" t="7018" r="34895" b="2505"/>
          <a:stretch/>
        </p:blipFill>
        <p:spPr bwMode="auto">
          <a:xfrm>
            <a:off x="-4223" y="360986"/>
            <a:ext cx="2105588" cy="4653626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9B596FA-F8C2-3643-A801-130689FC8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696" y="559017"/>
            <a:ext cx="663387" cy="88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Marie-Emmanuella KADJO-WOGNIN">
            <a:extLst>
              <a:ext uri="{FF2B5EF4-FFF2-40B4-BE49-F238E27FC236}">
                <a16:creationId xmlns:a16="http://schemas.microsoft.com/office/drawing/2014/main" id="{ED27ECE7-B9B8-0D4F-A895-59C2BABBD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9" t="8898" r="20516" b="11235"/>
          <a:stretch/>
        </p:blipFill>
        <p:spPr bwMode="auto">
          <a:xfrm>
            <a:off x="3867257" y="3755321"/>
            <a:ext cx="731261" cy="88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184C80B-B6AC-A04B-A446-94CA451EFC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" r="6495"/>
          <a:stretch/>
        </p:blipFill>
        <p:spPr bwMode="auto">
          <a:xfrm>
            <a:off x="2529668" y="2007411"/>
            <a:ext cx="819442" cy="103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id="{854F85AB-2E1F-7546-9FFF-16B57F8E2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166" y="2002455"/>
            <a:ext cx="874506" cy="108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4B23521-1FF2-934E-B4DA-6A11E82D0115}"/>
              </a:ext>
            </a:extLst>
          </p:cNvPr>
          <p:cNvSpPr txBox="1"/>
          <p:nvPr/>
        </p:nvSpPr>
        <p:spPr>
          <a:xfrm>
            <a:off x="2382171" y="1439038"/>
            <a:ext cx="10855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Glacial Indifference" pitchFamily="2" charset="0"/>
              </a:rPr>
              <a:t>Guillaume HERRY</a:t>
            </a:r>
          </a:p>
          <a:p>
            <a:pPr algn="ctr"/>
            <a:r>
              <a:rPr lang="fr-FR" sz="900" dirty="0">
                <a:latin typeface="Glacial Indifference" pitchFamily="2" charset="0"/>
              </a:rPr>
              <a:t>Président</a:t>
            </a:r>
          </a:p>
          <a:p>
            <a:pPr algn="ctr"/>
            <a:r>
              <a:rPr lang="fr-FR" sz="900" dirty="0">
                <a:latin typeface="Glacial Indifference" pitchFamily="2" charset="0"/>
              </a:rPr>
              <a:t>SICMA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4CAAE7D-5F39-064B-8039-6C183617C37E}"/>
              </a:ext>
            </a:extLst>
          </p:cNvPr>
          <p:cNvSpPr txBox="1"/>
          <p:nvPr/>
        </p:nvSpPr>
        <p:spPr>
          <a:xfrm>
            <a:off x="5024476" y="1421165"/>
            <a:ext cx="21331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Glacial Indifference" pitchFamily="2" charset="0"/>
              </a:rPr>
              <a:t>Céline MANSUY</a:t>
            </a:r>
          </a:p>
          <a:p>
            <a:pPr algn="ctr"/>
            <a:r>
              <a:rPr lang="fr-FR" sz="900" dirty="0">
                <a:latin typeface="Glacial Indifference" pitchFamily="2" charset="0"/>
              </a:rPr>
              <a:t>Vice-présidente </a:t>
            </a:r>
          </a:p>
          <a:p>
            <a:pPr algn="ctr"/>
            <a:r>
              <a:rPr lang="fr-FR" sz="900" dirty="0">
                <a:latin typeface="Glacial Indifference" pitchFamily="2" charset="0"/>
              </a:rPr>
              <a:t>LAFARGE-HOLCIM CI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1DB50B0-0CC4-C043-8F1A-81ABB3802AE6}"/>
              </a:ext>
            </a:extLst>
          </p:cNvPr>
          <p:cNvSpPr txBox="1"/>
          <p:nvPr/>
        </p:nvSpPr>
        <p:spPr>
          <a:xfrm>
            <a:off x="4072226" y="3112589"/>
            <a:ext cx="10855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Glacial Indifference" pitchFamily="2" charset="0"/>
              </a:rPr>
              <a:t>Aurore GARNIER</a:t>
            </a:r>
          </a:p>
          <a:p>
            <a:pPr algn="ctr"/>
            <a:r>
              <a:rPr lang="fr-FR" sz="900" dirty="0">
                <a:latin typeface="Glacial Indifference" pitchFamily="2" charset="0"/>
              </a:rPr>
              <a:t>Vice-présidente</a:t>
            </a:r>
          </a:p>
          <a:p>
            <a:pPr algn="ctr"/>
            <a:r>
              <a:rPr lang="fr-FR" sz="900" dirty="0">
                <a:latin typeface="Glacial Indifference" pitchFamily="2" charset="0"/>
              </a:rPr>
              <a:t>ISAO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5E290D1-97DD-1742-974A-AB2239E063FD}"/>
              </a:ext>
            </a:extLst>
          </p:cNvPr>
          <p:cNvSpPr txBox="1"/>
          <p:nvPr/>
        </p:nvSpPr>
        <p:spPr>
          <a:xfrm>
            <a:off x="7095672" y="1448611"/>
            <a:ext cx="10855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Glacial Indifference" pitchFamily="2" charset="0"/>
              </a:rPr>
              <a:t>Jean BOUSTANI</a:t>
            </a:r>
          </a:p>
          <a:p>
            <a:pPr algn="ctr"/>
            <a:r>
              <a:rPr lang="fr-FR" sz="900" dirty="0">
                <a:latin typeface="Glacial Indifference" pitchFamily="2" charset="0"/>
              </a:rPr>
              <a:t>Vice-président</a:t>
            </a:r>
          </a:p>
          <a:p>
            <a:pPr algn="ctr"/>
            <a:r>
              <a:rPr lang="fr-FR" sz="900" dirty="0">
                <a:latin typeface="Glacial Indifference" pitchFamily="2" charset="0"/>
              </a:rPr>
              <a:t>ARTELIA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F2DAED7-9896-6E4E-975A-824B146A5BDA}"/>
              </a:ext>
            </a:extLst>
          </p:cNvPr>
          <p:cNvSpPr txBox="1"/>
          <p:nvPr/>
        </p:nvSpPr>
        <p:spPr>
          <a:xfrm>
            <a:off x="1935741" y="3112589"/>
            <a:ext cx="21139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Glacial Indifference" pitchFamily="2" charset="0"/>
              </a:rPr>
              <a:t>Jean-Mathieu MONTALEGRE</a:t>
            </a:r>
          </a:p>
          <a:p>
            <a:pPr algn="ctr"/>
            <a:r>
              <a:rPr lang="fr-FR" sz="900" dirty="0">
                <a:latin typeface="Glacial Indifference" pitchFamily="2" charset="0"/>
              </a:rPr>
              <a:t>Vice-président</a:t>
            </a:r>
          </a:p>
          <a:p>
            <a:pPr algn="ctr"/>
            <a:r>
              <a:rPr lang="fr-FR" sz="900" dirty="0">
                <a:latin typeface="Glacial Indifference" pitchFamily="2" charset="0"/>
              </a:rPr>
              <a:t>BESSAC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3339287-F576-874C-8183-73742A9F021D}"/>
              </a:ext>
            </a:extLst>
          </p:cNvPr>
          <p:cNvSpPr txBox="1"/>
          <p:nvPr/>
        </p:nvSpPr>
        <p:spPr>
          <a:xfrm>
            <a:off x="5695558" y="3103664"/>
            <a:ext cx="10855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Glacial Indifference" pitchFamily="2" charset="0"/>
              </a:rPr>
              <a:t>Gilles FEUILLADE</a:t>
            </a:r>
          </a:p>
          <a:p>
            <a:pPr algn="ctr"/>
            <a:r>
              <a:rPr lang="fr-FR" sz="900" dirty="0">
                <a:latin typeface="Glacial Indifference" pitchFamily="2" charset="0"/>
              </a:rPr>
              <a:t>Trésorier</a:t>
            </a:r>
          </a:p>
          <a:p>
            <a:pPr algn="ctr"/>
            <a:r>
              <a:rPr lang="fr-FR" sz="900" dirty="0">
                <a:latin typeface="Glacial Indifference" pitchFamily="2" charset="0"/>
              </a:rPr>
              <a:t>VEOLIA CI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E1AC008A-C0FF-B840-B38F-87CB982C2DEB}"/>
              </a:ext>
            </a:extLst>
          </p:cNvPr>
          <p:cNvCxnSpPr>
            <a:cxnSpLocks/>
          </p:cNvCxnSpPr>
          <p:nvPr/>
        </p:nvCxnSpPr>
        <p:spPr>
          <a:xfrm>
            <a:off x="2593352" y="3650728"/>
            <a:ext cx="5431664" cy="28575"/>
          </a:xfrm>
          <a:prstGeom prst="line">
            <a:avLst/>
          </a:prstGeom>
          <a:ln>
            <a:solidFill>
              <a:srgbClr val="2D62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A7A3B304-C6D1-3147-BF72-6532540D1DDA}"/>
              </a:ext>
            </a:extLst>
          </p:cNvPr>
          <p:cNvSpPr txBox="1"/>
          <p:nvPr/>
        </p:nvSpPr>
        <p:spPr>
          <a:xfrm>
            <a:off x="3157554" y="4645280"/>
            <a:ext cx="224646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900" dirty="0">
                <a:latin typeface="Glacial Indifference" pitchFamily="2" charset="0"/>
              </a:rPr>
              <a:t>Marie-</a:t>
            </a:r>
            <a:r>
              <a:rPr lang="fr-FR" sz="900" dirty="0" err="1">
                <a:latin typeface="Glacial Indifference" pitchFamily="2" charset="0"/>
              </a:rPr>
              <a:t>Emmanuella</a:t>
            </a:r>
            <a:r>
              <a:rPr lang="fr-FR" sz="900" dirty="0">
                <a:latin typeface="Glacial Indifference" pitchFamily="2" charset="0"/>
              </a:rPr>
              <a:t>  KADJO-WOGNIN</a:t>
            </a:r>
          </a:p>
          <a:p>
            <a:pPr algn="ctr"/>
            <a:r>
              <a:rPr lang="fr-FR" sz="900" dirty="0">
                <a:latin typeface="Glacial Indifference" pitchFamily="2" charset="0"/>
              </a:rPr>
              <a:t>Secrétaire exécutive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80C3F7B-88E8-5941-A68B-7729B2CDB928}"/>
              </a:ext>
            </a:extLst>
          </p:cNvPr>
          <p:cNvSpPr txBox="1"/>
          <p:nvPr/>
        </p:nvSpPr>
        <p:spPr>
          <a:xfrm>
            <a:off x="6187142" y="45795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fr-FR" sz="900" dirty="0">
              <a:latin typeface="Glacial Indifference" pitchFamily="2" charset="0"/>
            </a:endParaRPr>
          </a:p>
          <a:p>
            <a:pPr algn="ctr"/>
            <a:endParaRPr lang="fr-FR" sz="900" dirty="0">
              <a:latin typeface="Glacial Indifference" pitchFamily="2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F7A16B0-ABD4-284F-A9CF-E00B77DE5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0" r="22636" b="16821"/>
          <a:stretch/>
        </p:blipFill>
        <p:spPr bwMode="auto">
          <a:xfrm>
            <a:off x="5726349" y="491392"/>
            <a:ext cx="737143" cy="94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Rencontre avec Nadeige Tubiana, du Groupe TRACE">
            <a:extLst>
              <a:ext uri="{FF2B5EF4-FFF2-40B4-BE49-F238E27FC236}">
                <a16:creationId xmlns:a16="http://schemas.microsoft.com/office/drawing/2014/main" id="{8D7C92F2-8FC0-424F-9EBF-93B75DFF4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4" r="23504" b="31925"/>
          <a:stretch/>
        </p:blipFill>
        <p:spPr bwMode="auto">
          <a:xfrm>
            <a:off x="7270214" y="2069969"/>
            <a:ext cx="892695" cy="104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86B63CAA-1A0B-3942-A654-BFC83792E426}"/>
              </a:ext>
            </a:extLst>
          </p:cNvPr>
          <p:cNvSpPr txBox="1"/>
          <p:nvPr/>
        </p:nvSpPr>
        <p:spPr>
          <a:xfrm>
            <a:off x="6965147" y="3158948"/>
            <a:ext cx="15028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 err="1">
                <a:latin typeface="Glacial Indifference" pitchFamily="2" charset="0"/>
              </a:rPr>
              <a:t>Nadeige</a:t>
            </a:r>
            <a:r>
              <a:rPr lang="fr-FR" sz="900" dirty="0">
                <a:latin typeface="Glacial Indifference" pitchFamily="2" charset="0"/>
              </a:rPr>
              <a:t> TUBIANA</a:t>
            </a:r>
          </a:p>
          <a:p>
            <a:pPr algn="ctr"/>
            <a:r>
              <a:rPr lang="fr-FR" sz="900" dirty="0">
                <a:latin typeface="Glacial Indifference" pitchFamily="2" charset="0"/>
              </a:rPr>
              <a:t>Secrétaire</a:t>
            </a:r>
          </a:p>
          <a:p>
            <a:pPr algn="ctr"/>
            <a:r>
              <a:rPr lang="fr-FR" sz="900" dirty="0">
                <a:latin typeface="Glacial Indifference" pitchFamily="2" charset="0"/>
              </a:rPr>
              <a:t>TRACE Afrique de l’Ouest</a:t>
            </a:r>
          </a:p>
        </p:txBody>
      </p:sp>
      <p:pic>
        <p:nvPicPr>
          <p:cNvPr id="5" name="Image 5" descr="Une image contenant personne, homme, verres, mur&#10;&#10;Description générée automatiquement">
            <a:extLst>
              <a:ext uri="{FF2B5EF4-FFF2-40B4-BE49-F238E27FC236}">
                <a16:creationId xmlns:a16="http://schemas.microsoft.com/office/drawing/2014/main" id="{3330DBC7-2A1F-4269-93EA-6D17C8A6F5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6292" y="2021029"/>
            <a:ext cx="986052" cy="1037232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90BEF6-E4AF-0149-8768-A49DE778FF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4</a:t>
            </a:fld>
            <a:endParaRPr lang="fr-FR" dirty="0"/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C5DD19E7-7E9D-9D4A-BFA4-5030FCA3D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CLUB ABIDJAN VILLE DURABLE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EB7084DE-2740-F84E-B226-EFEAF54F2A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algn="l" rtl="0"/>
            <a:r>
              <a:rPr lang="fr-FR" dirty="0"/>
              <a:t>L’organisation interne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5D41076F-CB5A-AE45-ABEC-A295306C3FCB}"/>
              </a:ext>
            </a:extLst>
          </p:cNvPr>
          <p:cNvSpPr/>
          <p:nvPr/>
        </p:nvSpPr>
        <p:spPr>
          <a:xfrm>
            <a:off x="306693" y="1056036"/>
            <a:ext cx="1719709" cy="1363314"/>
          </a:xfrm>
          <a:prstGeom prst="ellipse">
            <a:avLst/>
          </a:prstGeom>
          <a:solidFill>
            <a:schemeClr val="bg1"/>
          </a:solidFill>
          <a:ln w="57150">
            <a:solidFill>
              <a:srgbClr val="39773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397730"/>
                </a:solidFill>
                <a:latin typeface="Glacial Indifference" pitchFamily="2" charset="0"/>
              </a:rPr>
              <a:t>BUREAU</a:t>
            </a:r>
          </a:p>
          <a:p>
            <a:pPr algn="ctr"/>
            <a:r>
              <a:rPr lang="fr-FR" sz="1600" b="1" dirty="0">
                <a:solidFill>
                  <a:srgbClr val="397730"/>
                </a:solidFill>
                <a:latin typeface="Glacial Indifference" pitchFamily="2" charset="0"/>
              </a:rPr>
              <a:t>EXÉCUTIF</a:t>
            </a:r>
          </a:p>
          <a:p>
            <a:pPr algn="ctr"/>
            <a:r>
              <a:rPr lang="fr-FR" sz="1600" b="1" dirty="0">
                <a:solidFill>
                  <a:srgbClr val="397730"/>
                </a:solidFill>
                <a:latin typeface="Glacial Indifference" pitchFamily="2" charset="0"/>
              </a:rPr>
              <a:t>ÉLU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E032B9C4-AB54-0B41-A0E1-8976278C92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0D0BFD1-BFB9-B34B-B617-184B03F5B6C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1" r="7929"/>
          <a:stretch/>
        </p:blipFill>
        <p:spPr>
          <a:xfrm>
            <a:off x="7250073" y="506702"/>
            <a:ext cx="776753" cy="948652"/>
          </a:xfrm>
          <a:prstGeom prst="rect">
            <a:avLst/>
          </a:prstGeom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898A57EA-0F69-DD4B-9612-475E5F76F838}"/>
              </a:ext>
            </a:extLst>
          </p:cNvPr>
          <p:cNvSpPr/>
          <p:nvPr/>
        </p:nvSpPr>
        <p:spPr>
          <a:xfrm>
            <a:off x="279204" y="3399334"/>
            <a:ext cx="1538734" cy="1363314"/>
          </a:xfrm>
          <a:prstGeom prst="ellipse">
            <a:avLst/>
          </a:prstGeom>
          <a:solidFill>
            <a:schemeClr val="bg1"/>
          </a:solidFill>
          <a:ln w="57150">
            <a:solidFill>
              <a:srgbClr val="39773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397730"/>
                </a:solidFill>
                <a:latin typeface="Glacial Indifference" pitchFamily="2" charset="0"/>
              </a:rPr>
              <a:t>ÉQUIPE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AA8FF97-1BA9-6190-B294-4DF2236B3D7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4571" t="9063" r="24746" b="61099"/>
          <a:stretch/>
        </p:blipFill>
        <p:spPr>
          <a:xfrm>
            <a:off x="4057664" y="522485"/>
            <a:ext cx="986052" cy="92612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D739EA6-87C9-4C03-B515-6203A84CD501}"/>
              </a:ext>
            </a:extLst>
          </p:cNvPr>
          <p:cNvSpPr txBox="1"/>
          <p:nvPr/>
        </p:nvSpPr>
        <p:spPr>
          <a:xfrm>
            <a:off x="3935610" y="1436674"/>
            <a:ext cx="130561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900" dirty="0">
                <a:latin typeface="Glacial Indifference" pitchFamily="2" charset="0"/>
              </a:rPr>
              <a:t>Mahamane SOW</a:t>
            </a:r>
          </a:p>
          <a:p>
            <a:pPr algn="ctr"/>
            <a:r>
              <a:rPr lang="fr-FR" sz="900" dirty="0">
                <a:latin typeface="Glacial Indifference" pitchFamily="2" charset="0"/>
              </a:rPr>
              <a:t>Vice-président</a:t>
            </a:r>
          </a:p>
          <a:p>
            <a:pPr algn="ctr"/>
            <a:r>
              <a:rPr lang="fr-FR" sz="900" dirty="0">
                <a:latin typeface="Glacial Indifference" pitchFamily="2" charset="0"/>
              </a:rPr>
              <a:t>EDF Afrique de l’Ouest</a:t>
            </a:r>
            <a:endParaRPr lang="fr-CI" sz="900" dirty="0">
              <a:latin typeface="Glacial Indifference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0E9990A-50E9-AEB5-3353-9FD68C89A128}"/>
              </a:ext>
            </a:extLst>
          </p:cNvPr>
          <p:cNvSpPr txBox="1"/>
          <p:nvPr/>
        </p:nvSpPr>
        <p:spPr>
          <a:xfrm>
            <a:off x="5336974" y="4620474"/>
            <a:ext cx="224646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900" dirty="0">
                <a:latin typeface="Glacial Indifference" pitchFamily="2" charset="0"/>
              </a:rPr>
              <a:t>Nabil DOUMBIA </a:t>
            </a:r>
          </a:p>
          <a:p>
            <a:pPr algn="ctr"/>
            <a:r>
              <a:rPr lang="fr-FR" sz="900" dirty="0">
                <a:latin typeface="Glacial Indifference" pitchFamily="2" charset="0"/>
              </a:rPr>
              <a:t>Chargé de projet</a:t>
            </a:r>
          </a:p>
        </p:txBody>
      </p:sp>
      <p:pic>
        <p:nvPicPr>
          <p:cNvPr id="20" name="Image 19" descr="Une image contenant personne, Visage humain, habits, sourire&#10;&#10;Description générée automatiquement">
            <a:extLst>
              <a:ext uri="{FF2B5EF4-FFF2-40B4-BE49-F238E27FC236}">
                <a16:creationId xmlns:a16="http://schemas.microsoft.com/office/drawing/2014/main" id="{7BBD0754-7027-93B9-B302-20668546907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996" y="3753114"/>
            <a:ext cx="824007" cy="88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10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>
            <a:extLst>
              <a:ext uri="{FF2B5EF4-FFF2-40B4-BE49-F238E27FC236}">
                <a16:creationId xmlns:a16="http://schemas.microsoft.com/office/drawing/2014/main" id="{187CB28D-DBBE-1340-B3FE-24AC2F460D70}"/>
              </a:ext>
            </a:extLst>
          </p:cNvPr>
          <p:cNvSpPr txBox="1"/>
          <p:nvPr/>
        </p:nvSpPr>
        <p:spPr>
          <a:xfrm>
            <a:off x="3575994" y="2390882"/>
            <a:ext cx="1985727" cy="338554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800" dirty="0">
                <a:latin typeface="Glacial Indifference" pitchFamily="2" charset="0"/>
              </a:rPr>
              <a:t>SETAO</a:t>
            </a:r>
            <a:r>
              <a:rPr lang="fr-FR" sz="800" i="1" dirty="0">
                <a:latin typeface="Glacial Indifference" pitchFamily="2" charset="0"/>
              </a:rPr>
              <a:t> </a:t>
            </a:r>
          </a:p>
          <a:p>
            <a:pPr algn="ctr"/>
            <a:r>
              <a:rPr lang="fr-FR" sz="800" i="1" dirty="0">
                <a:latin typeface="Glacial Indifference" pitchFamily="2" charset="0"/>
              </a:rPr>
              <a:t>Rénovation du CHU de Yopougon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B186A20-BBBF-FE4A-92C3-88FD0FDE6A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5</a:t>
            </a:fld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8ED5D3A-A8F6-3C4D-8E69-9B5423B0F72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b="1" dirty="0"/>
              <a:t>CLUB ABIDJAN VILLE DURABLE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2E5B8E3-3669-694C-AB8C-063E54B0E3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31547" y="100066"/>
            <a:ext cx="3960053" cy="392112"/>
          </a:xfrm>
        </p:spPr>
        <p:txBody>
          <a:bodyPr/>
          <a:lstStyle/>
          <a:p>
            <a:pPr marL="0" algn="l" rtl="0"/>
            <a:r>
              <a:rPr lang="fr-FR" dirty="0"/>
              <a:t>Des domaines d’expertise variés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8CBF1D0-683A-9948-B19F-88F6CA1B2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699" y="3334270"/>
            <a:ext cx="1349374" cy="135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USINE D'EAU POTABLE LA ME | Afrik 21">
            <a:extLst>
              <a:ext uri="{FF2B5EF4-FFF2-40B4-BE49-F238E27FC236}">
                <a16:creationId xmlns:a16="http://schemas.microsoft.com/office/drawing/2014/main" id="{76A24744-B820-CE40-BC8E-803EA3092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376" y="3338017"/>
            <a:ext cx="1349374" cy="134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ôte d'Ivoire : Le futur train urbain d'Abidjan dévoile ses  caractéristiques, un métro électrique - LA DIPLOMATIQUE D'ABIDJAN">
            <a:extLst>
              <a:ext uri="{FF2B5EF4-FFF2-40B4-BE49-F238E27FC236}">
                <a16:creationId xmlns:a16="http://schemas.microsoft.com/office/drawing/2014/main" id="{065BFEAD-AE71-3844-835B-69802B5CF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919" y="2694706"/>
            <a:ext cx="1803775" cy="99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9A235EE5-53B8-1D40-92C1-2C6B33649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079" y="928153"/>
            <a:ext cx="1608992" cy="101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L'off-grid pour un accès à une électricité bas carbone | Côte d'Ivoire">
            <a:extLst>
              <a:ext uri="{FF2B5EF4-FFF2-40B4-BE49-F238E27FC236}">
                <a16:creationId xmlns:a16="http://schemas.microsoft.com/office/drawing/2014/main" id="{1D8929BB-8C2F-0343-B8E3-6C0148C1E7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8" descr="L'off-grid pour un accès à une électricité bas carbone | Côte d'Ivoire">
            <a:extLst>
              <a:ext uri="{FF2B5EF4-FFF2-40B4-BE49-F238E27FC236}">
                <a16:creationId xmlns:a16="http://schemas.microsoft.com/office/drawing/2014/main" id="{161280F2-712F-E24D-B04D-D754B09B29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10" descr="L'off-grid pour un accès à une électricité bas carbone | Côte d'Ivoire">
            <a:extLst>
              <a:ext uri="{FF2B5EF4-FFF2-40B4-BE49-F238E27FC236}">
                <a16:creationId xmlns:a16="http://schemas.microsoft.com/office/drawing/2014/main" id="{AC4AAE61-466A-1045-BE65-758A5E9F4A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27241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12" descr="L'off-grid pour un accès à une électricité bas carbone | Côte d'Ivoire">
            <a:extLst>
              <a:ext uri="{FF2B5EF4-FFF2-40B4-BE49-F238E27FC236}">
                <a16:creationId xmlns:a16="http://schemas.microsoft.com/office/drawing/2014/main" id="{A3D5F5FE-0F63-EB45-ABAB-862C9DBA70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76800" y="28765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264D45B-4676-C44E-B855-DDC57249B2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254" y="918739"/>
            <a:ext cx="1607168" cy="1067380"/>
          </a:xfrm>
          <a:prstGeom prst="rect">
            <a:avLst/>
          </a:prstGeom>
        </p:spPr>
      </p:pic>
      <p:pic>
        <p:nvPicPr>
          <p:cNvPr id="1038" name="Picture 14" descr="Trace Academia : la nouvelle plateforme gratuite d'apprentissage - TRACE FR">
            <a:extLst>
              <a:ext uri="{FF2B5EF4-FFF2-40B4-BE49-F238E27FC236}">
                <a16:creationId xmlns:a16="http://schemas.microsoft.com/office/drawing/2014/main" id="{9B912F70-00DF-6C43-A8B6-9F4C90B39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4" y="2674038"/>
            <a:ext cx="1803775" cy="101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2BDF9AF-F672-684D-BA16-259D1D3F94EC}"/>
              </a:ext>
            </a:extLst>
          </p:cNvPr>
          <p:cNvSpPr txBox="1"/>
          <p:nvPr/>
        </p:nvSpPr>
        <p:spPr>
          <a:xfrm>
            <a:off x="658752" y="1901529"/>
            <a:ext cx="2781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latin typeface="Glacial Indifference" pitchFamily="2" charset="0"/>
              </a:rPr>
              <a:t>ATAUB Architectes</a:t>
            </a:r>
          </a:p>
          <a:p>
            <a:pPr algn="ctr"/>
            <a:r>
              <a:rPr lang="fr-FR" sz="800" i="1" dirty="0">
                <a:latin typeface="Glacial Indifference" pitchFamily="2" charset="0"/>
              </a:rPr>
              <a:t>Institut national de formation judiciaire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5EE4EE-B2D2-0F48-8DF0-A11B83A06A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3" b="21852"/>
          <a:stretch/>
        </p:blipFill>
        <p:spPr bwMode="auto">
          <a:xfrm>
            <a:off x="3579136" y="1420677"/>
            <a:ext cx="1985727" cy="1014623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A9BE1DA3-8410-2C47-9726-4A9C523892B3}"/>
              </a:ext>
            </a:extLst>
          </p:cNvPr>
          <p:cNvSpPr txBox="1"/>
          <p:nvPr/>
        </p:nvSpPr>
        <p:spPr>
          <a:xfrm>
            <a:off x="6217974" y="1942776"/>
            <a:ext cx="1985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latin typeface="Glacial Indifference" pitchFamily="2" charset="0"/>
              </a:rPr>
              <a:t>EDF</a:t>
            </a:r>
            <a:r>
              <a:rPr lang="fr-FR" sz="800" i="1" dirty="0">
                <a:latin typeface="Glacial Indifference" pitchFamily="2" charset="0"/>
              </a:rPr>
              <a:t> - </a:t>
            </a:r>
            <a:r>
              <a:rPr lang="fr-FR" sz="800" dirty="0" err="1">
                <a:latin typeface="Glacial Indifference" pitchFamily="2" charset="0"/>
              </a:rPr>
              <a:t>SunCulture</a:t>
            </a:r>
            <a:endParaRPr lang="fr-FR" sz="800" i="1" dirty="0">
              <a:latin typeface="Glacial Indifference" pitchFamily="2" charset="0"/>
            </a:endParaRPr>
          </a:p>
          <a:p>
            <a:pPr algn="ctr"/>
            <a:r>
              <a:rPr lang="fr-FR" sz="800" i="1" dirty="0">
                <a:latin typeface="Glacial Indifference" pitchFamily="2" charset="0"/>
              </a:rPr>
              <a:t>Pompes hydrauliques solaires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7D203FA-693D-BE4F-89D2-3DFA1EB37849}"/>
              </a:ext>
            </a:extLst>
          </p:cNvPr>
          <p:cNvSpPr txBox="1"/>
          <p:nvPr/>
        </p:nvSpPr>
        <p:spPr>
          <a:xfrm>
            <a:off x="359888" y="3663382"/>
            <a:ext cx="1985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latin typeface="Glacial Indifference" pitchFamily="2" charset="0"/>
              </a:rPr>
              <a:t>GROUPE TRACE</a:t>
            </a:r>
            <a:r>
              <a:rPr lang="fr-FR" sz="800" i="1" dirty="0">
                <a:latin typeface="Glacial Indifference" pitchFamily="2" charset="0"/>
              </a:rPr>
              <a:t> </a:t>
            </a:r>
          </a:p>
          <a:p>
            <a:pPr algn="ctr"/>
            <a:r>
              <a:rPr lang="fr-FR" sz="800" i="1" dirty="0">
                <a:latin typeface="Glacial Indifference" pitchFamily="2" charset="0"/>
              </a:rPr>
              <a:t>Plateforme de formation </a:t>
            </a:r>
          </a:p>
          <a:p>
            <a:pPr algn="ctr"/>
            <a:r>
              <a:rPr lang="fr-FR" sz="800" i="1" dirty="0">
                <a:latin typeface="Glacial Indifference" pitchFamily="2" charset="0"/>
              </a:rPr>
              <a:t>Trace Academia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CC5BACA-DB6A-2448-BFD1-851E5617E664}"/>
              </a:ext>
            </a:extLst>
          </p:cNvPr>
          <p:cNvSpPr txBox="1"/>
          <p:nvPr/>
        </p:nvSpPr>
        <p:spPr>
          <a:xfrm>
            <a:off x="6818421" y="3663382"/>
            <a:ext cx="1985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latin typeface="Glacial Indifference" pitchFamily="2" charset="0"/>
              </a:rPr>
              <a:t>KEOLIS</a:t>
            </a:r>
            <a:endParaRPr lang="fr-FR" sz="800" i="1" dirty="0">
              <a:latin typeface="Glacial Indifference" pitchFamily="2" charset="0"/>
            </a:endParaRPr>
          </a:p>
          <a:p>
            <a:pPr algn="ctr"/>
            <a:r>
              <a:rPr lang="fr-FR" sz="800" i="1" dirty="0">
                <a:latin typeface="Glacial Indifference" pitchFamily="2" charset="0"/>
              </a:rPr>
              <a:t>Exploitation du futur métro d’Abidjan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21463D7-FA1A-FC4E-B1D9-D8520EC291BA}"/>
              </a:ext>
            </a:extLst>
          </p:cNvPr>
          <p:cNvSpPr txBox="1"/>
          <p:nvPr/>
        </p:nvSpPr>
        <p:spPr>
          <a:xfrm>
            <a:off x="2465199" y="4651323"/>
            <a:ext cx="1985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latin typeface="Glacial Indifference" pitchFamily="2" charset="0"/>
              </a:rPr>
              <a:t>VEOLIA</a:t>
            </a:r>
            <a:r>
              <a:rPr lang="fr-FR" sz="800" i="1" dirty="0">
                <a:latin typeface="Glacial Indifference" pitchFamily="2" charset="0"/>
              </a:rPr>
              <a:t> </a:t>
            </a:r>
          </a:p>
          <a:p>
            <a:pPr algn="ctr"/>
            <a:r>
              <a:rPr lang="fr-FR" sz="800" i="1" dirty="0">
                <a:latin typeface="Glacial Indifference" pitchFamily="2" charset="0"/>
              </a:rPr>
              <a:t>Usine d’eau potable de la </a:t>
            </a:r>
            <a:r>
              <a:rPr lang="fr-FR" sz="800" i="1" dirty="0" err="1">
                <a:latin typeface="Glacial Indifference" pitchFamily="2" charset="0"/>
              </a:rPr>
              <a:t>Mé</a:t>
            </a:r>
            <a:endParaRPr lang="fr-FR" sz="800" i="1" dirty="0">
              <a:latin typeface="Glacial Indifference" pitchFamily="2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5C795A2-B96C-B44B-9937-2133EA926364}"/>
              </a:ext>
            </a:extLst>
          </p:cNvPr>
          <p:cNvSpPr txBox="1"/>
          <p:nvPr/>
        </p:nvSpPr>
        <p:spPr>
          <a:xfrm>
            <a:off x="4687523" y="4651323"/>
            <a:ext cx="1985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latin typeface="Glacial Indifference" pitchFamily="2" charset="0"/>
              </a:rPr>
              <a:t>WIN WIN AFRIQUE</a:t>
            </a:r>
            <a:r>
              <a:rPr lang="fr-FR" sz="800" i="1" dirty="0">
                <a:latin typeface="Glacial Indifference" pitchFamily="2" charset="0"/>
              </a:rPr>
              <a:t> </a:t>
            </a:r>
          </a:p>
          <a:p>
            <a:pPr algn="ctr"/>
            <a:r>
              <a:rPr lang="fr-FR" sz="800" i="1" dirty="0">
                <a:latin typeface="Glacial Indifference" pitchFamily="2" charset="0"/>
              </a:rPr>
              <a:t>Agora de Koumassi</a:t>
            </a:r>
          </a:p>
        </p:txBody>
      </p:sp>
      <p:sp>
        <p:nvSpPr>
          <p:cNvPr id="20" name="Parallélogramme 19">
            <a:extLst>
              <a:ext uri="{FF2B5EF4-FFF2-40B4-BE49-F238E27FC236}">
                <a16:creationId xmlns:a16="http://schemas.microsoft.com/office/drawing/2014/main" id="{FAA58E87-FFAE-A742-BA2B-00678B2F0610}"/>
              </a:ext>
            </a:extLst>
          </p:cNvPr>
          <p:cNvSpPr/>
          <p:nvPr/>
        </p:nvSpPr>
        <p:spPr>
          <a:xfrm>
            <a:off x="922400" y="513479"/>
            <a:ext cx="2164872" cy="376143"/>
          </a:xfrm>
          <a:prstGeom prst="parallelogram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latin typeface="Glacial Indifference" pitchFamily="2" charset="0"/>
              </a:rPr>
              <a:t>Ingénierie, architecture, conseil</a:t>
            </a:r>
          </a:p>
        </p:txBody>
      </p:sp>
      <p:sp>
        <p:nvSpPr>
          <p:cNvPr id="35" name="Parallélogramme 34">
            <a:extLst>
              <a:ext uri="{FF2B5EF4-FFF2-40B4-BE49-F238E27FC236}">
                <a16:creationId xmlns:a16="http://schemas.microsoft.com/office/drawing/2014/main" id="{052C724F-4F94-4C4A-BFA8-1BA708D3C499}"/>
              </a:ext>
            </a:extLst>
          </p:cNvPr>
          <p:cNvSpPr/>
          <p:nvPr/>
        </p:nvSpPr>
        <p:spPr>
          <a:xfrm>
            <a:off x="3489563" y="991117"/>
            <a:ext cx="2164872" cy="376143"/>
          </a:xfrm>
          <a:prstGeom prst="parallelogram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latin typeface="Glacial Indifference" pitchFamily="2" charset="0"/>
              </a:rPr>
              <a:t>Construction, infrastructures</a:t>
            </a:r>
          </a:p>
        </p:txBody>
      </p:sp>
      <p:sp>
        <p:nvSpPr>
          <p:cNvPr id="36" name="Parallélogramme 35">
            <a:extLst>
              <a:ext uri="{FF2B5EF4-FFF2-40B4-BE49-F238E27FC236}">
                <a16:creationId xmlns:a16="http://schemas.microsoft.com/office/drawing/2014/main" id="{B6D5F59B-2F72-0D45-AA3E-7B8F6D55F08E}"/>
              </a:ext>
            </a:extLst>
          </p:cNvPr>
          <p:cNvSpPr/>
          <p:nvPr/>
        </p:nvSpPr>
        <p:spPr>
          <a:xfrm>
            <a:off x="6128402" y="513479"/>
            <a:ext cx="2164872" cy="376143"/>
          </a:xfrm>
          <a:prstGeom prst="parallelogram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latin typeface="Glacial Indifference" pitchFamily="2" charset="0"/>
              </a:rPr>
              <a:t>Énergie</a:t>
            </a:r>
          </a:p>
        </p:txBody>
      </p:sp>
      <p:sp>
        <p:nvSpPr>
          <p:cNvPr id="37" name="Parallélogramme 36">
            <a:extLst>
              <a:ext uri="{FF2B5EF4-FFF2-40B4-BE49-F238E27FC236}">
                <a16:creationId xmlns:a16="http://schemas.microsoft.com/office/drawing/2014/main" id="{85E94A71-E9EC-8841-81C4-EA496CD65548}"/>
              </a:ext>
            </a:extLst>
          </p:cNvPr>
          <p:cNvSpPr/>
          <p:nvPr/>
        </p:nvSpPr>
        <p:spPr>
          <a:xfrm>
            <a:off x="309031" y="2253672"/>
            <a:ext cx="2164872" cy="376143"/>
          </a:xfrm>
          <a:prstGeom prst="parallelogram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latin typeface="Glacial Indifference" pitchFamily="2" charset="0"/>
              </a:rPr>
              <a:t>Numérique, médias</a:t>
            </a:r>
          </a:p>
        </p:txBody>
      </p:sp>
      <p:sp>
        <p:nvSpPr>
          <p:cNvPr id="38" name="Parallélogramme 37">
            <a:extLst>
              <a:ext uri="{FF2B5EF4-FFF2-40B4-BE49-F238E27FC236}">
                <a16:creationId xmlns:a16="http://schemas.microsoft.com/office/drawing/2014/main" id="{35ED6F9E-2545-E444-B144-B854BA6B343D}"/>
              </a:ext>
            </a:extLst>
          </p:cNvPr>
          <p:cNvSpPr/>
          <p:nvPr/>
        </p:nvSpPr>
        <p:spPr>
          <a:xfrm>
            <a:off x="2375627" y="2924044"/>
            <a:ext cx="2164872" cy="376143"/>
          </a:xfrm>
          <a:prstGeom prst="parallelogram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latin typeface="Glacial Indifference" pitchFamily="2" charset="0"/>
              </a:rPr>
              <a:t>Eau, assainissement, déchets</a:t>
            </a:r>
          </a:p>
        </p:txBody>
      </p:sp>
      <p:sp>
        <p:nvSpPr>
          <p:cNvPr id="39" name="Parallélogramme 38">
            <a:extLst>
              <a:ext uri="{FF2B5EF4-FFF2-40B4-BE49-F238E27FC236}">
                <a16:creationId xmlns:a16="http://schemas.microsoft.com/office/drawing/2014/main" id="{242AF60D-ED30-6F47-98AE-BEEC7649AEB2}"/>
              </a:ext>
            </a:extLst>
          </p:cNvPr>
          <p:cNvSpPr/>
          <p:nvPr/>
        </p:nvSpPr>
        <p:spPr>
          <a:xfrm>
            <a:off x="4653549" y="2923945"/>
            <a:ext cx="2164872" cy="376143"/>
          </a:xfrm>
          <a:prstGeom prst="parallelogram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latin typeface="Glacial Indifference" pitchFamily="2" charset="0"/>
              </a:rPr>
              <a:t>Mieux vivre en ville</a:t>
            </a:r>
          </a:p>
        </p:txBody>
      </p:sp>
      <p:sp>
        <p:nvSpPr>
          <p:cNvPr id="40" name="Parallélogramme 39">
            <a:extLst>
              <a:ext uri="{FF2B5EF4-FFF2-40B4-BE49-F238E27FC236}">
                <a16:creationId xmlns:a16="http://schemas.microsoft.com/office/drawing/2014/main" id="{090695A0-52E7-BD4C-9232-AB11F114D86D}"/>
              </a:ext>
            </a:extLst>
          </p:cNvPr>
          <p:cNvSpPr/>
          <p:nvPr/>
        </p:nvSpPr>
        <p:spPr>
          <a:xfrm>
            <a:off x="6728370" y="2293923"/>
            <a:ext cx="2164872" cy="376143"/>
          </a:xfrm>
          <a:prstGeom prst="parallelogram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latin typeface="Glacial Indifference" pitchFamily="2" charset="0"/>
              </a:rPr>
              <a:t>Transports</a:t>
            </a:r>
          </a:p>
        </p:txBody>
      </p:sp>
    </p:spTree>
    <p:extLst>
      <p:ext uri="{BB962C8B-B14F-4D97-AF65-F5344CB8AC3E}">
        <p14:creationId xmlns:p14="http://schemas.microsoft.com/office/powerpoint/2010/main" val="2178668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Aucune description alternative pour cette image">
            <a:extLst>
              <a:ext uri="{FF2B5EF4-FFF2-40B4-BE49-F238E27FC236}">
                <a16:creationId xmlns:a16="http://schemas.microsoft.com/office/drawing/2014/main" id="{F854DD7A-28CD-9641-B128-B5DBDF8C3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5" b="44622"/>
          <a:stretch/>
        </p:blipFill>
        <p:spPr bwMode="auto">
          <a:xfrm>
            <a:off x="0" y="612413"/>
            <a:ext cx="9144000" cy="225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60EFA28-A92B-B948-B301-5A55987B49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DA83F-A535-074D-9AF5-97E8E76803D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238A60C-AE5D-D84E-9914-E587E6F90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fr-FR" b="1" dirty="0"/>
              <a:t>CLUB ABIDJAN VILLE DURABLE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EC6F266-4271-C141-9C29-214A5797A531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319462" y="656321"/>
            <a:ext cx="2505075" cy="392112"/>
          </a:xfrm>
        </p:spPr>
        <p:txBody>
          <a:bodyPr/>
          <a:lstStyle/>
          <a:p>
            <a:pPr marL="0" algn="l" rtl="0"/>
            <a:r>
              <a:rPr lang="fr-FR" b="1" dirty="0">
                <a:solidFill>
                  <a:schemeClr val="bg1"/>
                </a:solidFill>
              </a:rPr>
              <a:t>Une triple durabilité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AF9192C-F69B-C245-A514-B5D764C333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algn="l" rtl="0"/>
            <a:r>
              <a:rPr lang="fr-FR" dirty="0"/>
              <a:t>Notre identité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D45A7DB-E93B-494F-8F0E-16B2CA385E36}"/>
              </a:ext>
            </a:extLst>
          </p:cNvPr>
          <p:cNvSpPr/>
          <p:nvPr/>
        </p:nvSpPr>
        <p:spPr>
          <a:xfrm>
            <a:off x="975818" y="1295665"/>
            <a:ext cx="1432246" cy="1301335"/>
          </a:xfrm>
          <a:prstGeom prst="ellipse">
            <a:avLst/>
          </a:prstGeom>
          <a:ln w="57150">
            <a:solidFill>
              <a:srgbClr val="38763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rgbClr val="2D6228"/>
                </a:solidFill>
                <a:latin typeface="Glacial Indifference" pitchFamily="2" charset="0"/>
              </a:rPr>
              <a:t>Durabilité sociale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8CA67CC-14F4-F342-95C8-3B0194854A9D}"/>
              </a:ext>
            </a:extLst>
          </p:cNvPr>
          <p:cNvSpPr/>
          <p:nvPr/>
        </p:nvSpPr>
        <p:spPr>
          <a:xfrm>
            <a:off x="3795218" y="1304607"/>
            <a:ext cx="1432246" cy="1319977"/>
          </a:xfrm>
          <a:prstGeom prst="ellipse">
            <a:avLst/>
          </a:prstGeom>
          <a:ln w="57150">
            <a:solidFill>
              <a:srgbClr val="38763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rgbClr val="2D6228"/>
                </a:solidFill>
                <a:latin typeface="Glacial Indifference" pitchFamily="2" charset="0"/>
              </a:rPr>
              <a:t>Durabilité dans le temps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5F0700D-2CA0-A04C-A12B-F171FC2844D0}"/>
              </a:ext>
            </a:extLst>
          </p:cNvPr>
          <p:cNvSpPr/>
          <p:nvPr/>
        </p:nvSpPr>
        <p:spPr>
          <a:xfrm>
            <a:off x="6740749" y="1277024"/>
            <a:ext cx="1432246" cy="1319978"/>
          </a:xfrm>
          <a:prstGeom prst="ellipse">
            <a:avLst/>
          </a:prstGeom>
          <a:ln w="57150">
            <a:solidFill>
              <a:srgbClr val="38763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rgbClr val="2D6228"/>
                </a:solidFill>
                <a:latin typeface="Glacial Indifference" pitchFamily="2" charset="0"/>
              </a:rPr>
              <a:t>Durabilité </a:t>
            </a:r>
            <a:r>
              <a:rPr lang="fr-FR" sz="1400" dirty="0" err="1">
                <a:solidFill>
                  <a:srgbClr val="2D6228"/>
                </a:solidFill>
                <a:latin typeface="Glacial Indifference" pitchFamily="2" charset="0"/>
              </a:rPr>
              <a:t>environ-nementale</a:t>
            </a:r>
            <a:endParaRPr lang="fr-FR" sz="1400" dirty="0">
              <a:solidFill>
                <a:srgbClr val="2D6228"/>
              </a:solidFill>
              <a:latin typeface="Glacial Indifference" pitchFamily="2" charset="0"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BEF39919-B1FD-B341-A419-37F894E7F591}"/>
              </a:ext>
            </a:extLst>
          </p:cNvPr>
          <p:cNvCxnSpPr>
            <a:cxnSpLocks/>
          </p:cNvCxnSpPr>
          <p:nvPr/>
        </p:nvCxnSpPr>
        <p:spPr>
          <a:xfrm>
            <a:off x="4511341" y="2789911"/>
            <a:ext cx="0" cy="411047"/>
          </a:xfrm>
          <a:prstGeom prst="straightConnector1">
            <a:avLst/>
          </a:prstGeom>
          <a:ln w="19050" cap="flat" cmpd="sng" algn="ctr">
            <a:solidFill>
              <a:srgbClr val="F2730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E0EA3D7B-5341-7748-9427-594F1C5FEFD3}"/>
              </a:ext>
            </a:extLst>
          </p:cNvPr>
          <p:cNvSpPr txBox="1">
            <a:spLocks/>
          </p:cNvSpPr>
          <p:nvPr/>
        </p:nvSpPr>
        <p:spPr>
          <a:xfrm>
            <a:off x="3463591" y="3144861"/>
            <a:ext cx="2095500" cy="392112"/>
          </a:xfrm>
          <a:prstGeom prst="rect">
            <a:avLst/>
          </a:prstGeom>
        </p:spPr>
        <p:txBody>
          <a:bodyPr/>
          <a:lstStyle>
            <a:lvl1pPr marL="0">
              <a:defRPr b="0" i="0">
                <a:latin typeface="Glacial Indifference" pitchFamily="2" charset="0"/>
                <a:ea typeface="+mn-ea"/>
                <a:cs typeface="+mn-cs"/>
              </a:defRPr>
            </a:lvl1pPr>
            <a:lvl2pPr marL="457178">
              <a:defRPr b="0" i="0">
                <a:latin typeface="Glacial Indifference" pitchFamily="2" charset="0"/>
                <a:ea typeface="+mn-ea"/>
                <a:cs typeface="+mn-cs"/>
              </a:defRPr>
            </a:lvl2pPr>
            <a:lvl3pPr marL="914354">
              <a:defRPr b="0" i="0">
                <a:latin typeface="Glacial Indifference" pitchFamily="2" charset="0"/>
                <a:ea typeface="+mn-ea"/>
                <a:cs typeface="+mn-cs"/>
              </a:defRPr>
            </a:lvl3pPr>
            <a:lvl4pPr marL="1371532">
              <a:defRPr b="0" i="0">
                <a:latin typeface="Glacial Indifference" pitchFamily="2" charset="0"/>
                <a:ea typeface="+mn-ea"/>
                <a:cs typeface="+mn-cs"/>
              </a:defRPr>
            </a:lvl4pPr>
            <a:lvl5pPr marL="1828709">
              <a:defRPr b="0" i="0">
                <a:latin typeface="Glacial Indifference" pitchFamily="2" charset="0"/>
                <a:ea typeface="+mn-ea"/>
                <a:cs typeface="+mn-cs"/>
              </a:defRPr>
            </a:lvl5pPr>
            <a:lvl6pPr marL="2285886">
              <a:defRPr>
                <a:latin typeface="+mn-lt"/>
                <a:ea typeface="+mn-ea"/>
                <a:cs typeface="+mn-cs"/>
              </a:defRPr>
            </a:lvl6pPr>
            <a:lvl7pPr marL="2743062">
              <a:defRPr>
                <a:latin typeface="+mn-lt"/>
                <a:ea typeface="+mn-ea"/>
                <a:cs typeface="+mn-cs"/>
              </a:defRPr>
            </a:lvl7pPr>
            <a:lvl8pPr marL="3200240">
              <a:defRPr>
                <a:latin typeface="+mn-lt"/>
                <a:ea typeface="+mn-ea"/>
                <a:cs typeface="+mn-cs"/>
              </a:defRPr>
            </a:lvl8pPr>
            <a:lvl9pPr marL="3657418">
              <a:defRPr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fr-FR" sz="12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Structure et entreprises implantées sur le long terme 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8A2FC8A-CB6B-014A-9597-67605EA3E7E9}"/>
              </a:ext>
            </a:extLst>
          </p:cNvPr>
          <p:cNvCxnSpPr>
            <a:cxnSpLocks/>
          </p:cNvCxnSpPr>
          <p:nvPr/>
        </p:nvCxnSpPr>
        <p:spPr>
          <a:xfrm flipH="1">
            <a:off x="3987466" y="3610724"/>
            <a:ext cx="152400" cy="416041"/>
          </a:xfrm>
          <a:prstGeom prst="straightConnector1">
            <a:avLst/>
          </a:prstGeom>
          <a:ln w="19050" cap="flat" cmpd="sng" algn="ctr">
            <a:solidFill>
              <a:srgbClr val="F2730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E1FE1DFF-D25B-2843-A82C-1CA01F79EE1F}"/>
              </a:ext>
            </a:extLst>
          </p:cNvPr>
          <p:cNvCxnSpPr>
            <a:cxnSpLocks/>
          </p:cNvCxnSpPr>
          <p:nvPr/>
        </p:nvCxnSpPr>
        <p:spPr>
          <a:xfrm>
            <a:off x="4824519" y="3613220"/>
            <a:ext cx="152400" cy="411047"/>
          </a:xfrm>
          <a:prstGeom prst="straightConnector1">
            <a:avLst/>
          </a:prstGeom>
          <a:ln w="19050" cap="flat" cmpd="sng" algn="ctr">
            <a:solidFill>
              <a:srgbClr val="F2730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1791D77F-61CB-E94C-A7E0-63944E9CC17F}"/>
              </a:ext>
            </a:extLst>
          </p:cNvPr>
          <p:cNvSpPr/>
          <p:nvPr/>
        </p:nvSpPr>
        <p:spPr>
          <a:xfrm>
            <a:off x="2888687" y="4047279"/>
            <a:ext cx="1622654" cy="615858"/>
          </a:xfrm>
          <a:prstGeom prst="roundRect">
            <a:avLst/>
          </a:prstGeom>
          <a:noFill/>
          <a:ln w="28575" cap="flat" cmpd="sng" algn="ctr">
            <a:solidFill>
              <a:srgbClr val="39773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>
              <a:buClr>
                <a:srgbClr val="F27301"/>
              </a:buClr>
            </a:pP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Glacial Indifference" pitchFamily="2" charset="0"/>
              </a:rPr>
              <a:t>Relations solides avec les parties ivoiriennes</a:t>
            </a:r>
            <a:endParaRPr lang="fr-FR" sz="1100" b="1" dirty="0">
              <a:solidFill>
                <a:schemeClr val="tx1">
                  <a:lumMod val="65000"/>
                  <a:lumOff val="35000"/>
                </a:schemeClr>
              </a:solidFill>
              <a:latin typeface="Glacial Indifference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DBC9CFA-42FF-A140-AE74-34DE33E9A081}"/>
              </a:ext>
            </a:extLst>
          </p:cNvPr>
          <p:cNvSpPr/>
          <p:nvPr/>
        </p:nvSpPr>
        <p:spPr>
          <a:xfrm>
            <a:off x="4648200" y="4047279"/>
            <a:ext cx="1622654" cy="615858"/>
          </a:xfrm>
          <a:prstGeom prst="roundRect">
            <a:avLst/>
          </a:prstGeom>
          <a:noFill/>
          <a:ln w="28575" cap="flat" cmpd="sng" algn="ctr">
            <a:solidFill>
              <a:srgbClr val="39773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>
              <a:buClr>
                <a:srgbClr val="F27301"/>
              </a:buClr>
            </a:pP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Glacial Indifference" pitchFamily="2" charset="0"/>
              </a:rPr>
              <a:t>Engagement dans des actions de long terme</a:t>
            </a:r>
            <a:endParaRPr lang="fr-FR" sz="1100" b="1" dirty="0">
              <a:solidFill>
                <a:schemeClr val="tx1">
                  <a:lumMod val="65000"/>
                  <a:lumOff val="35000"/>
                </a:schemeClr>
              </a:solidFill>
              <a:latin typeface="Glacial Indifference" pitchFamily="2" charset="0"/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5B85C9A-AF58-F44F-B1EE-4CC694D3C338}"/>
              </a:ext>
            </a:extLst>
          </p:cNvPr>
          <p:cNvCxnSpPr>
            <a:cxnSpLocks/>
          </p:cNvCxnSpPr>
          <p:nvPr/>
        </p:nvCxnSpPr>
        <p:spPr>
          <a:xfrm>
            <a:off x="1691941" y="2789910"/>
            <a:ext cx="0" cy="411047"/>
          </a:xfrm>
          <a:prstGeom prst="straightConnector1">
            <a:avLst/>
          </a:prstGeom>
          <a:ln w="19050" cap="flat" cmpd="sng" algn="ctr">
            <a:solidFill>
              <a:srgbClr val="F2730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69E9B8BE-4DDA-6E4F-9530-AB16691C6F5F}"/>
              </a:ext>
            </a:extLst>
          </p:cNvPr>
          <p:cNvCxnSpPr>
            <a:cxnSpLocks/>
          </p:cNvCxnSpPr>
          <p:nvPr/>
        </p:nvCxnSpPr>
        <p:spPr>
          <a:xfrm>
            <a:off x="7456872" y="2789909"/>
            <a:ext cx="0" cy="411047"/>
          </a:xfrm>
          <a:prstGeom prst="straightConnector1">
            <a:avLst/>
          </a:prstGeom>
          <a:ln w="19050" cap="flat" cmpd="sng" algn="ctr">
            <a:solidFill>
              <a:srgbClr val="F2730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71871CF0-BE9B-D74C-97F7-C5A126A0FE88}"/>
              </a:ext>
            </a:extLst>
          </p:cNvPr>
          <p:cNvSpPr/>
          <p:nvPr/>
        </p:nvSpPr>
        <p:spPr>
          <a:xfrm>
            <a:off x="6645545" y="3312989"/>
            <a:ext cx="1622654" cy="615858"/>
          </a:xfrm>
          <a:prstGeom prst="roundRect">
            <a:avLst/>
          </a:prstGeom>
          <a:noFill/>
          <a:ln w="28575" cap="flat" cmpd="sng" algn="ctr">
            <a:solidFill>
              <a:srgbClr val="39773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>
              <a:buClr>
                <a:srgbClr val="F27301"/>
              </a:buClr>
            </a:pP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Glacial Indifference" pitchFamily="2" charset="0"/>
              </a:rPr>
              <a:t>Portage de projets vertueux</a:t>
            </a:r>
            <a:endParaRPr lang="fr-FR" sz="1100" b="1" dirty="0">
              <a:solidFill>
                <a:schemeClr val="tx1">
                  <a:lumMod val="65000"/>
                  <a:lumOff val="35000"/>
                </a:schemeClr>
              </a:solidFill>
              <a:latin typeface="Glacial Indifference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86C37428-B4AA-9B47-A90F-1E76E02B92C8}"/>
              </a:ext>
            </a:extLst>
          </p:cNvPr>
          <p:cNvSpPr/>
          <p:nvPr/>
        </p:nvSpPr>
        <p:spPr>
          <a:xfrm>
            <a:off x="777550" y="3267737"/>
            <a:ext cx="1828781" cy="706362"/>
          </a:xfrm>
          <a:prstGeom prst="roundRect">
            <a:avLst/>
          </a:prstGeom>
          <a:noFill/>
          <a:ln w="28575" cap="flat" cmpd="sng" algn="ctr">
            <a:solidFill>
              <a:srgbClr val="39773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>
              <a:buClr>
                <a:srgbClr val="F27301"/>
              </a:buClr>
            </a:pP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Glacial Indifference" pitchFamily="2" charset="0"/>
              </a:rPr>
              <a:t>Transferts de compétences, actions de formation, emploi local</a:t>
            </a:r>
            <a:endParaRPr lang="fr-FR" sz="1100" b="1" dirty="0">
              <a:solidFill>
                <a:schemeClr val="tx1">
                  <a:lumMod val="65000"/>
                  <a:lumOff val="35000"/>
                </a:schemeClr>
              </a:solidFill>
              <a:latin typeface="Glacial Indifferenc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266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 descr="Aucune description alternative pour cette image">
            <a:extLst>
              <a:ext uri="{FF2B5EF4-FFF2-40B4-BE49-F238E27FC236}">
                <a16:creationId xmlns:a16="http://schemas.microsoft.com/office/drawing/2014/main" id="{E0A60F35-8169-1F4C-B2EC-FBF073AB18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2" b="44622"/>
          <a:stretch/>
        </p:blipFill>
        <p:spPr bwMode="auto">
          <a:xfrm>
            <a:off x="1604" y="1443431"/>
            <a:ext cx="9144000" cy="232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BE970AD-F691-3247-8A60-DF98EC6E0A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DA83F-A535-074D-9AF5-97E8E76803D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2F246C3-8CD6-FF42-B2CB-AE6DC4591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NOS ACTIONS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7728E91-6A21-8C49-8D95-DA971D704A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algn="l" rtl="0"/>
            <a:r>
              <a:rPr lang="fr-FR" dirty="0"/>
              <a:t>Trois axes structurants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21E5E2-56E5-D04D-B881-B0CF33709E28}"/>
              </a:ext>
            </a:extLst>
          </p:cNvPr>
          <p:cNvSpPr/>
          <p:nvPr/>
        </p:nvSpPr>
        <p:spPr>
          <a:xfrm>
            <a:off x="601770" y="1474260"/>
            <a:ext cx="2133600" cy="228600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171450" indent="-171450">
              <a:buBlip>
                <a:blip r:embed="rId3"/>
              </a:buBlip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lacial Indifference" pitchFamily="2" charset="0"/>
              </a:rPr>
              <a:t>Appui et accompagnement bénévole apporté aux acteurs ivoiriens privés et publics ;</a:t>
            </a:r>
          </a:p>
          <a:p>
            <a:pPr marL="171450" indent="-171450">
              <a:buBlip>
                <a:blip r:embed="rId3"/>
              </a:buBlip>
            </a:pPr>
            <a:endParaRPr lang="fr-FR" sz="1200" dirty="0">
              <a:solidFill>
                <a:schemeClr val="tx1">
                  <a:lumMod val="65000"/>
                  <a:lumOff val="35000"/>
                </a:schemeClr>
              </a:solidFill>
              <a:latin typeface="Glacial Indifference" pitchFamily="2" charset="0"/>
            </a:endParaRPr>
          </a:p>
          <a:p>
            <a:pPr marL="171450" indent="-171450">
              <a:buBlip>
                <a:blip r:embed="rId3"/>
              </a:buBlip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lacial Indifference" pitchFamily="2" charset="0"/>
              </a:rPr>
              <a:t>Les membres font bénéficier les acteurs ivoiriens de leur expertise spécifique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CA9377-2E79-E84E-BDEF-3406F58A38B1}"/>
              </a:ext>
            </a:extLst>
          </p:cNvPr>
          <p:cNvSpPr/>
          <p:nvPr/>
        </p:nvSpPr>
        <p:spPr>
          <a:xfrm>
            <a:off x="3499170" y="1472145"/>
            <a:ext cx="2133600" cy="228600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171450" indent="-171450">
              <a:buBlip>
                <a:blip r:embed="rId3"/>
              </a:buBlip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lacial Indifference" pitchFamily="2" charset="0"/>
              </a:rPr>
              <a:t>Travail de définition des besoins conjointement avec les acteurs ivoiriens publics ;</a:t>
            </a:r>
          </a:p>
          <a:p>
            <a:pPr marL="171450" indent="-171450">
              <a:buBlip>
                <a:blip r:embed="rId3"/>
              </a:buBlip>
            </a:pPr>
            <a:endParaRPr lang="fr-FR" sz="1200" dirty="0">
              <a:solidFill>
                <a:schemeClr val="tx1">
                  <a:lumMod val="65000"/>
                  <a:lumOff val="35000"/>
                </a:schemeClr>
              </a:solidFill>
              <a:latin typeface="Glacial Indifference" pitchFamily="2" charset="0"/>
            </a:endParaRPr>
          </a:p>
          <a:p>
            <a:pPr marL="171450" indent="-171450">
              <a:buBlip>
                <a:blip r:embed="rId3"/>
              </a:buBlip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lacial Indifference" pitchFamily="2" charset="0"/>
              </a:rPr>
              <a:t>Structuration de projets par les membres dans le but d’aboutir à des offres et à la réalisation des projets.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8570ED26-36B1-9F47-A66C-02922B742ED0}"/>
              </a:ext>
            </a:extLst>
          </p:cNvPr>
          <p:cNvSpPr/>
          <p:nvPr/>
        </p:nvSpPr>
        <p:spPr>
          <a:xfrm>
            <a:off x="535263" y="3898594"/>
            <a:ext cx="2290730" cy="1007052"/>
          </a:xfrm>
          <a:prstGeom prst="roundRect">
            <a:avLst/>
          </a:prstGeom>
          <a:noFill/>
          <a:ln w="28575" cap="flat" cmpd="sng" algn="ctr">
            <a:solidFill>
              <a:srgbClr val="F2730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171450" indent="-171450">
              <a:buClr>
                <a:srgbClr val="F27301"/>
              </a:buClr>
              <a:buFont typeface="Police système Courant"/>
              <a:buChar char="→"/>
            </a:pP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Glacial Indifference" pitchFamily="2" charset="0"/>
                <a:sym typeface="Wingdings" pitchFamily="2" charset="2"/>
              </a:rPr>
              <a:t>Partenariat gagnant/gagnant : accompagnement de l’écosystème ivoirien/mise en valeur des compétences des membres.</a:t>
            </a:r>
            <a:endParaRPr lang="fr-FR" sz="1100" dirty="0">
              <a:solidFill>
                <a:schemeClr val="tx1">
                  <a:lumMod val="75000"/>
                  <a:lumOff val="25000"/>
                </a:schemeClr>
              </a:solidFill>
              <a:latin typeface="Glacial Indifference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E0A8398-3079-674A-AA0E-808C88A42B12}"/>
              </a:ext>
            </a:extLst>
          </p:cNvPr>
          <p:cNvSpPr/>
          <p:nvPr/>
        </p:nvSpPr>
        <p:spPr>
          <a:xfrm>
            <a:off x="3420605" y="3895638"/>
            <a:ext cx="2290730" cy="979584"/>
          </a:xfrm>
          <a:prstGeom prst="roundRect">
            <a:avLst/>
          </a:prstGeom>
          <a:noFill/>
          <a:ln w="28575" cap="flat" cmpd="sng" algn="ctr">
            <a:solidFill>
              <a:srgbClr val="F2730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171450" indent="-171450">
              <a:buClr>
                <a:srgbClr val="F27301"/>
              </a:buClr>
              <a:buFont typeface="Police système Courant"/>
              <a:buChar char="→"/>
            </a:pP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Glacial Indifference" pitchFamily="2" charset="0"/>
                <a:sym typeface="Wingdings" pitchFamily="2" charset="2"/>
              </a:rPr>
              <a:t>Positionnement des membres sur des projets concrets bénéficiant à la population ivoirienne.</a:t>
            </a:r>
            <a:endParaRPr lang="fr-FR" sz="1100" dirty="0">
              <a:solidFill>
                <a:schemeClr val="tx1">
                  <a:lumMod val="75000"/>
                  <a:lumOff val="25000"/>
                </a:schemeClr>
              </a:solidFill>
              <a:latin typeface="Glacial Indifference" pitchFamily="2" charset="0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B06649CE-5F75-B84B-8E83-16B9F8F03599}"/>
              </a:ext>
            </a:extLst>
          </p:cNvPr>
          <p:cNvGrpSpPr/>
          <p:nvPr/>
        </p:nvGrpSpPr>
        <p:grpSpPr>
          <a:xfrm>
            <a:off x="6077062" y="574529"/>
            <a:ext cx="2509637" cy="719853"/>
            <a:chOff x="4994855" y="1542283"/>
            <a:chExt cx="2678479" cy="719853"/>
          </a:xfrm>
        </p:grpSpPr>
        <p:sp>
          <p:nvSpPr>
            <p:cNvPr id="22" name="Parallélogramme 21">
              <a:extLst>
                <a:ext uri="{FF2B5EF4-FFF2-40B4-BE49-F238E27FC236}">
                  <a16:creationId xmlns:a16="http://schemas.microsoft.com/office/drawing/2014/main" id="{D0829C90-C01F-0F43-B806-86CF79023071}"/>
                </a:ext>
              </a:extLst>
            </p:cNvPr>
            <p:cNvSpPr/>
            <p:nvPr/>
          </p:nvSpPr>
          <p:spPr>
            <a:xfrm>
              <a:off x="5066898" y="1623273"/>
              <a:ext cx="2606436" cy="638863"/>
            </a:xfrm>
            <a:prstGeom prst="parallelogram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latin typeface="Glacial Indifference" pitchFamily="2" charset="0"/>
              </a:endParaRPr>
            </a:p>
          </p:txBody>
        </p:sp>
        <p:sp>
          <p:nvSpPr>
            <p:cNvPr id="23" name="Parallélogramme 22">
              <a:extLst>
                <a:ext uri="{FF2B5EF4-FFF2-40B4-BE49-F238E27FC236}">
                  <a16:creationId xmlns:a16="http://schemas.microsoft.com/office/drawing/2014/main" id="{A98126E6-E063-B64A-BB2F-C62FE76E5F05}"/>
                </a:ext>
              </a:extLst>
            </p:cNvPr>
            <p:cNvSpPr/>
            <p:nvPr/>
          </p:nvSpPr>
          <p:spPr>
            <a:xfrm>
              <a:off x="4994855" y="1542283"/>
              <a:ext cx="2606437" cy="638863"/>
            </a:xfrm>
            <a:prstGeom prst="parallelogram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latin typeface="Glacial Indifference" pitchFamily="2" charset="0"/>
                </a:rPr>
                <a:t>AXE 3 : ANIMATION ET FÉDÉRATION D’UN ÉCOSYSTÈME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436DB02-F111-0046-B523-9C6CA7D56B8C}"/>
              </a:ext>
            </a:extLst>
          </p:cNvPr>
          <p:cNvSpPr/>
          <p:nvPr/>
        </p:nvSpPr>
        <p:spPr>
          <a:xfrm>
            <a:off x="6124942" y="1420319"/>
            <a:ext cx="2133600" cy="228600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171450" indent="-171450">
              <a:buBlip>
                <a:blip r:embed="rId3"/>
              </a:buBlip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lacial Indifference" pitchFamily="2" charset="0"/>
              </a:rPr>
              <a:t>Organisation d’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lacial Indifference" pitchFamily="2" charset="0"/>
              </a:rPr>
              <a:t>afterworks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lacial Indifference" pitchFamily="2" charset="0"/>
              </a:rPr>
              <a:t>, de tables-rondes, de conférences ;</a:t>
            </a:r>
          </a:p>
          <a:p>
            <a:pPr marL="171450" indent="-171450">
              <a:buBlip>
                <a:blip r:embed="rId3"/>
              </a:buBlip>
            </a:pPr>
            <a:endParaRPr lang="fr-FR" sz="1200" dirty="0">
              <a:solidFill>
                <a:schemeClr val="tx1">
                  <a:lumMod val="65000"/>
                  <a:lumOff val="35000"/>
                </a:schemeClr>
              </a:solidFill>
              <a:latin typeface="Glacial Indifference" pitchFamily="2" charset="0"/>
            </a:endParaRPr>
          </a:p>
          <a:p>
            <a:pPr marL="171450" indent="-171450">
              <a:buBlip>
                <a:blip r:embed="rId3"/>
              </a:buBlip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lacial Indifference" pitchFamily="2" charset="0"/>
              </a:rPr>
              <a:t>Labellisation de projets des membres correspondant à une charte de durabilité ;</a:t>
            </a:r>
          </a:p>
          <a:p>
            <a:endParaRPr lang="fr-FR" sz="1200" dirty="0">
              <a:solidFill>
                <a:schemeClr val="tx1">
                  <a:lumMod val="65000"/>
                  <a:lumOff val="35000"/>
                </a:schemeClr>
              </a:solidFill>
              <a:latin typeface="Glacial Indifference" pitchFamily="2" charset="0"/>
            </a:endParaRPr>
          </a:p>
          <a:p>
            <a:pPr marL="171450" indent="-171450">
              <a:buBlip>
                <a:blip r:embed="rId3"/>
              </a:buBlip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lacial Indifference" pitchFamily="2" charset="0"/>
              </a:rPr>
              <a:t>Animation du réseau des Clubs sectoriels dans le monde.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C02E46D2-E65E-1E43-A63D-95B8FC24C465}"/>
              </a:ext>
            </a:extLst>
          </p:cNvPr>
          <p:cNvGrpSpPr/>
          <p:nvPr/>
        </p:nvGrpSpPr>
        <p:grpSpPr>
          <a:xfrm>
            <a:off x="3227542" y="584132"/>
            <a:ext cx="2676856" cy="710250"/>
            <a:chOff x="5031547" y="1551886"/>
            <a:chExt cx="2641787" cy="710250"/>
          </a:xfrm>
        </p:grpSpPr>
        <p:sp>
          <p:nvSpPr>
            <p:cNvPr id="26" name="Parallélogramme 25">
              <a:extLst>
                <a:ext uri="{FF2B5EF4-FFF2-40B4-BE49-F238E27FC236}">
                  <a16:creationId xmlns:a16="http://schemas.microsoft.com/office/drawing/2014/main" id="{4F2F24D5-55B2-F74F-850D-8212C193A4D8}"/>
                </a:ext>
              </a:extLst>
            </p:cNvPr>
            <p:cNvSpPr/>
            <p:nvPr/>
          </p:nvSpPr>
          <p:spPr>
            <a:xfrm>
              <a:off x="5066898" y="1623273"/>
              <a:ext cx="2606436" cy="638863"/>
            </a:xfrm>
            <a:prstGeom prst="parallelogram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latin typeface="Glacial Indifference" pitchFamily="2" charset="0"/>
              </a:endParaRPr>
            </a:p>
          </p:txBody>
        </p:sp>
        <p:sp>
          <p:nvSpPr>
            <p:cNvPr id="27" name="Parallélogramme 26">
              <a:extLst>
                <a:ext uri="{FF2B5EF4-FFF2-40B4-BE49-F238E27FC236}">
                  <a16:creationId xmlns:a16="http://schemas.microsoft.com/office/drawing/2014/main" id="{EE15D756-A763-C64E-B2CA-C0CE44ECEB8B}"/>
                </a:ext>
              </a:extLst>
            </p:cNvPr>
            <p:cNvSpPr/>
            <p:nvPr/>
          </p:nvSpPr>
          <p:spPr>
            <a:xfrm>
              <a:off x="5031547" y="1551886"/>
              <a:ext cx="2606436" cy="638863"/>
            </a:xfrm>
            <a:prstGeom prst="parallelogram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latin typeface="Glacial Indifference" pitchFamily="2" charset="0"/>
                </a:rPr>
                <a:t>AXE 2 : DÉVELOPPEMENT DE PROJETS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AA69F042-A731-6E4A-9ED2-FC8C2F3592E1}"/>
              </a:ext>
            </a:extLst>
          </p:cNvPr>
          <p:cNvGrpSpPr/>
          <p:nvPr/>
        </p:nvGrpSpPr>
        <p:grpSpPr>
          <a:xfrm>
            <a:off x="342202" y="584132"/>
            <a:ext cx="2676856" cy="710250"/>
            <a:chOff x="5031547" y="1551886"/>
            <a:chExt cx="2641787" cy="710250"/>
          </a:xfrm>
        </p:grpSpPr>
        <p:sp>
          <p:nvSpPr>
            <p:cNvPr id="29" name="Parallélogramme 28">
              <a:extLst>
                <a:ext uri="{FF2B5EF4-FFF2-40B4-BE49-F238E27FC236}">
                  <a16:creationId xmlns:a16="http://schemas.microsoft.com/office/drawing/2014/main" id="{72102089-F18B-1D43-BABF-AAB38A519CC4}"/>
                </a:ext>
              </a:extLst>
            </p:cNvPr>
            <p:cNvSpPr/>
            <p:nvPr/>
          </p:nvSpPr>
          <p:spPr>
            <a:xfrm>
              <a:off x="5066898" y="1623273"/>
              <a:ext cx="2606436" cy="638863"/>
            </a:xfrm>
            <a:prstGeom prst="parallelogram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latin typeface="Glacial Indifference" pitchFamily="2" charset="0"/>
              </a:endParaRPr>
            </a:p>
          </p:txBody>
        </p:sp>
        <p:sp>
          <p:nvSpPr>
            <p:cNvPr id="30" name="Parallélogramme 29">
              <a:extLst>
                <a:ext uri="{FF2B5EF4-FFF2-40B4-BE49-F238E27FC236}">
                  <a16:creationId xmlns:a16="http://schemas.microsoft.com/office/drawing/2014/main" id="{BC721168-7004-9943-A342-B23AA7726165}"/>
                </a:ext>
              </a:extLst>
            </p:cNvPr>
            <p:cNvSpPr/>
            <p:nvPr/>
          </p:nvSpPr>
          <p:spPr>
            <a:xfrm>
              <a:off x="5031547" y="1551886"/>
              <a:ext cx="2606436" cy="638863"/>
            </a:xfrm>
            <a:prstGeom prst="parallelogram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latin typeface="Glacial Indifference" pitchFamily="2" charset="0"/>
                </a:rPr>
                <a:t>AXE 1 : ACTIONS </a:t>
              </a:r>
            </a:p>
            <a:p>
              <a:pPr algn="ctr"/>
              <a:r>
                <a:rPr lang="fr-FR" sz="1200" dirty="0">
                  <a:latin typeface="Glacial Indifference" pitchFamily="2" charset="0"/>
                </a:rPr>
                <a:t>DE COOPÉRATION</a:t>
              </a:r>
            </a:p>
          </p:txBody>
        </p:sp>
      </p:grp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9BD11414-7189-EE43-BF80-3C2F2F98328D}"/>
              </a:ext>
            </a:extLst>
          </p:cNvPr>
          <p:cNvSpPr/>
          <p:nvPr/>
        </p:nvSpPr>
        <p:spPr>
          <a:xfrm>
            <a:off x="5904398" y="3875510"/>
            <a:ext cx="2224223" cy="979583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F2730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171450" indent="-171450">
              <a:buClr>
                <a:srgbClr val="F27301"/>
              </a:buClr>
              <a:buFont typeface="Police système Courant"/>
              <a:buChar char="→"/>
            </a:pP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Glacial Indifference" pitchFamily="2" charset="0"/>
                <a:sym typeface="Wingdings" pitchFamily="2" charset="2"/>
              </a:rPr>
              <a:t>Rencontres favorisant les échanges de bonnes pratiques et l’émergence d’idées nouvelles.</a:t>
            </a:r>
            <a:endParaRPr lang="fr-FR" sz="1100" dirty="0">
              <a:solidFill>
                <a:schemeClr val="tx1">
                  <a:lumMod val="75000"/>
                  <a:lumOff val="25000"/>
                </a:schemeClr>
              </a:solidFill>
              <a:latin typeface="Glacial Indifferenc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58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61175B1-5EF1-B54A-B90C-4662197648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DA83F-A535-074D-9AF5-97E8E76803D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E39C21C-727C-1241-A667-ADCBF0CAE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NOS ACTIONS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BE97C82-1A3C-8140-9C41-D72C42CF43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31547" y="100066"/>
            <a:ext cx="3960053" cy="392112"/>
          </a:xfrm>
        </p:spPr>
        <p:txBody>
          <a:bodyPr/>
          <a:lstStyle/>
          <a:p>
            <a:pPr marL="0" algn="l" rtl="0"/>
            <a:r>
              <a:rPr lang="fr-FR" dirty="0"/>
              <a:t>Axe 1 : actions de coopération</a:t>
            </a:r>
          </a:p>
        </p:txBody>
      </p:sp>
      <p:pic>
        <p:nvPicPr>
          <p:cNvPr id="3074" name="Picture 2" descr="Aucune description alternative pour cette image">
            <a:extLst>
              <a:ext uri="{FF2B5EF4-FFF2-40B4-BE49-F238E27FC236}">
                <a16:creationId xmlns:a16="http://schemas.microsoft.com/office/drawing/2014/main" id="{F0001EEF-841C-8F4C-B961-9AB21642C3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" b="-551"/>
          <a:stretch/>
        </p:blipFill>
        <p:spPr bwMode="auto">
          <a:xfrm>
            <a:off x="228600" y="1258249"/>
            <a:ext cx="2368796" cy="174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C7B69568-73FA-0A40-A416-FBC42949ACAA}"/>
              </a:ext>
            </a:extLst>
          </p:cNvPr>
          <p:cNvGrpSpPr/>
          <p:nvPr/>
        </p:nvGrpSpPr>
        <p:grpSpPr>
          <a:xfrm>
            <a:off x="376604" y="620853"/>
            <a:ext cx="3513992" cy="542925"/>
            <a:chOff x="1051164" y="1551887"/>
            <a:chExt cx="2775333" cy="710249"/>
          </a:xfrm>
        </p:grpSpPr>
        <p:sp>
          <p:nvSpPr>
            <p:cNvPr id="8" name="Parallélogramme 7">
              <a:extLst>
                <a:ext uri="{FF2B5EF4-FFF2-40B4-BE49-F238E27FC236}">
                  <a16:creationId xmlns:a16="http://schemas.microsoft.com/office/drawing/2014/main" id="{601B1701-E318-1E4A-BB62-B8CF0E3BD3FA}"/>
                </a:ext>
              </a:extLst>
            </p:cNvPr>
            <p:cNvSpPr/>
            <p:nvPr/>
          </p:nvSpPr>
          <p:spPr>
            <a:xfrm>
              <a:off x="1067661" y="1623273"/>
              <a:ext cx="2758836" cy="638863"/>
            </a:xfrm>
            <a:prstGeom prst="parallelogram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 dirty="0">
                <a:latin typeface="Glacial Indifference" pitchFamily="2" charset="0"/>
              </a:endParaRPr>
            </a:p>
          </p:txBody>
        </p:sp>
        <p:sp>
          <p:nvSpPr>
            <p:cNvPr id="9" name="Parallélogramme 8">
              <a:extLst>
                <a:ext uri="{FF2B5EF4-FFF2-40B4-BE49-F238E27FC236}">
                  <a16:creationId xmlns:a16="http://schemas.microsoft.com/office/drawing/2014/main" id="{23C81F5F-0094-1C40-A5D4-861DC1B0151B}"/>
                </a:ext>
              </a:extLst>
            </p:cNvPr>
            <p:cNvSpPr/>
            <p:nvPr/>
          </p:nvSpPr>
          <p:spPr>
            <a:xfrm>
              <a:off x="1051164" y="1551887"/>
              <a:ext cx="2758836" cy="638863"/>
            </a:xfrm>
            <a:prstGeom prst="parallelogram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00" dirty="0">
                  <a:latin typeface="Glacial Indifference" pitchFamily="2" charset="0"/>
                </a:rPr>
                <a:t>INP-HB</a:t>
              </a:r>
            </a:p>
            <a:p>
              <a:pPr algn="ctr"/>
              <a:r>
                <a:rPr lang="fr-FR" sz="1000" dirty="0">
                  <a:latin typeface="Glacial Indifference" pitchFamily="2" charset="0"/>
                </a:rPr>
                <a:t>Les membres donnent cours à titre bénévole dans les différentes écoles de l’INP-HB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9C001AF-C357-FE4E-BFDE-44218C72BFB7}"/>
              </a:ext>
            </a:extLst>
          </p:cNvPr>
          <p:cNvGrpSpPr/>
          <p:nvPr/>
        </p:nvGrpSpPr>
        <p:grpSpPr>
          <a:xfrm>
            <a:off x="5185996" y="600625"/>
            <a:ext cx="3581400" cy="588404"/>
            <a:chOff x="1051164" y="1551887"/>
            <a:chExt cx="2775333" cy="710249"/>
          </a:xfrm>
        </p:grpSpPr>
        <p:sp>
          <p:nvSpPr>
            <p:cNvPr id="11" name="Parallélogramme 10">
              <a:extLst>
                <a:ext uri="{FF2B5EF4-FFF2-40B4-BE49-F238E27FC236}">
                  <a16:creationId xmlns:a16="http://schemas.microsoft.com/office/drawing/2014/main" id="{C50E6684-7E90-E343-89E2-C47AC5B19981}"/>
                </a:ext>
              </a:extLst>
            </p:cNvPr>
            <p:cNvSpPr/>
            <p:nvPr/>
          </p:nvSpPr>
          <p:spPr>
            <a:xfrm>
              <a:off x="1067661" y="1623274"/>
              <a:ext cx="2758836" cy="638862"/>
            </a:xfrm>
            <a:prstGeom prst="parallelogram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 dirty="0">
                <a:latin typeface="Glacial Indifference" pitchFamily="2" charset="0"/>
              </a:endParaRPr>
            </a:p>
          </p:txBody>
        </p:sp>
        <p:sp>
          <p:nvSpPr>
            <p:cNvPr id="12" name="Parallélogramme 11">
              <a:extLst>
                <a:ext uri="{FF2B5EF4-FFF2-40B4-BE49-F238E27FC236}">
                  <a16:creationId xmlns:a16="http://schemas.microsoft.com/office/drawing/2014/main" id="{90BDAE56-9D5E-1545-9A55-DA2ACEB72F05}"/>
                </a:ext>
              </a:extLst>
            </p:cNvPr>
            <p:cNvSpPr/>
            <p:nvPr/>
          </p:nvSpPr>
          <p:spPr>
            <a:xfrm>
              <a:off x="1051164" y="1551887"/>
              <a:ext cx="2758836" cy="638863"/>
            </a:xfrm>
            <a:prstGeom prst="parallelogram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00" dirty="0">
                  <a:latin typeface="Glacial Indifference" pitchFamily="2" charset="0"/>
                </a:rPr>
                <a:t>Ministère de l’Enseignement technique</a:t>
              </a:r>
            </a:p>
            <a:p>
              <a:pPr algn="ctr"/>
              <a:r>
                <a:rPr lang="fr-FR" sz="1000" dirty="0">
                  <a:latin typeface="Glacial Indifference" pitchFamily="2" charset="0"/>
                </a:rPr>
                <a:t>Appui à la réforme de l’enseignement technique entreprise par le Ministre Koffi N’</a:t>
              </a:r>
              <a:r>
                <a:rPr lang="fr-FR" sz="1000" dirty="0" err="1">
                  <a:latin typeface="Glacial Indifference" pitchFamily="2" charset="0"/>
                </a:rPr>
                <a:t>Guessan</a:t>
              </a:r>
              <a:endParaRPr lang="fr-FR" sz="1000" dirty="0">
                <a:latin typeface="Glacial Indifference" pitchFamily="2" charset="0"/>
              </a:endParaRPr>
            </a:p>
          </p:txBody>
        </p:sp>
      </p:grpSp>
      <p:pic>
        <p:nvPicPr>
          <p:cNvPr id="3076" name="Picture 4" descr="Aucune description alternative pour cette image">
            <a:extLst>
              <a:ext uri="{FF2B5EF4-FFF2-40B4-BE49-F238E27FC236}">
                <a16:creationId xmlns:a16="http://schemas.microsoft.com/office/drawing/2014/main" id="{C7BC011E-BF56-4849-A527-C0CB2C574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r="9252"/>
          <a:stretch/>
        </p:blipFill>
        <p:spPr bwMode="auto">
          <a:xfrm>
            <a:off x="6705600" y="1295059"/>
            <a:ext cx="2209800" cy="173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383A94C1-37F7-1249-BCA7-07A3411DDFBD}"/>
              </a:ext>
            </a:extLst>
          </p:cNvPr>
          <p:cNvGrpSpPr/>
          <p:nvPr/>
        </p:nvGrpSpPr>
        <p:grpSpPr>
          <a:xfrm>
            <a:off x="3293452" y="3261302"/>
            <a:ext cx="2557096" cy="488356"/>
            <a:chOff x="1051164" y="1551887"/>
            <a:chExt cx="2775333" cy="710249"/>
          </a:xfrm>
        </p:grpSpPr>
        <p:sp>
          <p:nvSpPr>
            <p:cNvPr id="17" name="Parallélogramme 16">
              <a:extLst>
                <a:ext uri="{FF2B5EF4-FFF2-40B4-BE49-F238E27FC236}">
                  <a16:creationId xmlns:a16="http://schemas.microsoft.com/office/drawing/2014/main" id="{79829A09-93BD-6B46-B0E0-0EE5B39BD977}"/>
                </a:ext>
              </a:extLst>
            </p:cNvPr>
            <p:cNvSpPr/>
            <p:nvPr/>
          </p:nvSpPr>
          <p:spPr>
            <a:xfrm>
              <a:off x="1067661" y="1623273"/>
              <a:ext cx="2758836" cy="638863"/>
            </a:xfrm>
            <a:prstGeom prst="parallelogram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 dirty="0">
                <a:latin typeface="Glacial Indifference" pitchFamily="2" charset="0"/>
              </a:endParaRPr>
            </a:p>
          </p:txBody>
        </p:sp>
        <p:sp>
          <p:nvSpPr>
            <p:cNvPr id="18" name="Parallélogramme 17">
              <a:extLst>
                <a:ext uri="{FF2B5EF4-FFF2-40B4-BE49-F238E27FC236}">
                  <a16:creationId xmlns:a16="http://schemas.microsoft.com/office/drawing/2014/main" id="{60A844BC-6F0C-2C46-A079-E5DFBFD0F65E}"/>
                </a:ext>
              </a:extLst>
            </p:cNvPr>
            <p:cNvSpPr/>
            <p:nvPr/>
          </p:nvSpPr>
          <p:spPr>
            <a:xfrm>
              <a:off x="1051164" y="1551887"/>
              <a:ext cx="2758836" cy="638863"/>
            </a:xfrm>
            <a:prstGeom prst="parallelogram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00" dirty="0">
                  <a:latin typeface="Glacial Indifference" pitchFamily="2" charset="0"/>
                </a:rPr>
                <a:t>Concours initiatives Ville durable</a:t>
              </a:r>
            </a:p>
          </p:txBody>
        </p:sp>
      </p:grpSp>
      <p:pic>
        <p:nvPicPr>
          <p:cNvPr id="3082" name="Picture 10" descr="Aucune description alternative pour cette image">
            <a:extLst>
              <a:ext uri="{FF2B5EF4-FFF2-40B4-BE49-F238E27FC236}">
                <a16:creationId xmlns:a16="http://schemas.microsoft.com/office/drawing/2014/main" id="{DF727080-FF7C-F54D-8982-98889E226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08" y="3196505"/>
            <a:ext cx="2368795" cy="173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Aucune description alternative pour cette image">
            <a:extLst>
              <a:ext uri="{FF2B5EF4-FFF2-40B4-BE49-F238E27FC236}">
                <a16:creationId xmlns:a16="http://schemas.microsoft.com/office/drawing/2014/main" id="{391F7842-6D93-7648-B4DC-51F5239A4E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 bwMode="auto">
          <a:xfrm>
            <a:off x="6482663" y="3058374"/>
            <a:ext cx="2508937" cy="157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2C86074-E666-ED41-8829-73DF94AD9C19}"/>
              </a:ext>
            </a:extLst>
          </p:cNvPr>
          <p:cNvSpPr txBox="1"/>
          <p:nvPr/>
        </p:nvSpPr>
        <p:spPr>
          <a:xfrm>
            <a:off x="3308652" y="3871190"/>
            <a:ext cx="2526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Blip>
                <a:blip r:embed="rId7"/>
              </a:buBlip>
            </a:pPr>
            <a:r>
              <a:rPr lang="fr-FR" sz="1000" dirty="0">
                <a:latin typeface="Glacial Indifference" pitchFamily="2" charset="0"/>
              </a:rPr>
              <a:t>6 lauréats parmi 200 start-up ivoiriennes ;</a:t>
            </a:r>
          </a:p>
          <a:p>
            <a:pPr marL="171450" indent="-171450">
              <a:buBlip>
                <a:blip r:embed="rId7"/>
              </a:buBlip>
            </a:pPr>
            <a:r>
              <a:rPr lang="fr-FR" sz="1000" dirty="0">
                <a:latin typeface="Glacial Indifference" pitchFamily="2" charset="0"/>
              </a:rPr>
              <a:t>Accompagnement de leur projet par les membres du Club ;</a:t>
            </a:r>
          </a:p>
          <a:p>
            <a:pPr marL="171450" indent="-171450">
              <a:buBlip>
                <a:blip r:embed="rId7"/>
              </a:buBlip>
            </a:pPr>
            <a:r>
              <a:rPr lang="fr-FR" sz="1000" dirty="0">
                <a:latin typeface="Glacial Indifference" pitchFamily="2" charset="0"/>
              </a:rPr>
              <a:t>Partenaires du Concours : MCLU, INP-HB, </a:t>
            </a:r>
            <a:r>
              <a:rPr lang="fr-FR" sz="1000" dirty="0" err="1">
                <a:latin typeface="Glacial Indifference" pitchFamily="2" charset="0"/>
              </a:rPr>
              <a:t>Bpi</a:t>
            </a:r>
            <a:r>
              <a:rPr lang="fr-FR" sz="1000" dirty="0">
                <a:latin typeface="Glacial Indifference" pitchFamily="2" charset="0"/>
              </a:rPr>
              <a:t> France.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FC74824-901F-CB47-AD04-64CF4F06BF22}"/>
              </a:ext>
            </a:extLst>
          </p:cNvPr>
          <p:cNvSpPr txBox="1"/>
          <p:nvPr/>
        </p:nvSpPr>
        <p:spPr>
          <a:xfrm>
            <a:off x="4419600" y="1356616"/>
            <a:ext cx="2286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Blip>
                <a:blip r:embed="rId7"/>
              </a:buBlip>
            </a:pPr>
            <a:r>
              <a:rPr lang="fr-FR" sz="1000" dirty="0">
                <a:latin typeface="Glacial Indifference" pitchFamily="2" charset="0"/>
              </a:rPr>
              <a:t>Retour d’expérience des membres sur les formations techniques et expression de leurs besoins;</a:t>
            </a:r>
          </a:p>
          <a:p>
            <a:pPr marL="171450" indent="-171450">
              <a:buBlip>
                <a:blip r:embed="rId7"/>
              </a:buBlip>
            </a:pPr>
            <a:r>
              <a:rPr lang="fr-FR" sz="1000" dirty="0">
                <a:latin typeface="Glacial Indifference" pitchFamily="2" charset="0"/>
              </a:rPr>
              <a:t>Accompagnement dans la rénovation des curricula et les achats d’équipements pour les centres de formation ;</a:t>
            </a:r>
          </a:p>
          <a:p>
            <a:pPr marL="171450" indent="-171450">
              <a:buBlip>
                <a:blip r:embed="rId7"/>
              </a:buBlip>
            </a:pPr>
            <a:r>
              <a:rPr lang="fr-FR" sz="1000" dirty="0">
                <a:latin typeface="Glacial Indifference" pitchFamily="2" charset="0"/>
              </a:rPr>
              <a:t>Accueil de stagiaires, d’apprentis, de professeurs en observation dans les entreprises.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1D11514-6A00-F64E-916E-84F58C7CCF94}"/>
              </a:ext>
            </a:extLst>
          </p:cNvPr>
          <p:cNvSpPr txBox="1"/>
          <p:nvPr/>
        </p:nvSpPr>
        <p:spPr>
          <a:xfrm>
            <a:off x="2693726" y="1887514"/>
            <a:ext cx="14210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>
                <a:latin typeface="Glacial Indifference" pitchFamily="2" charset="0"/>
              </a:rPr>
              <a:t>Cours de </a:t>
            </a:r>
            <a:r>
              <a:rPr lang="fr-FR" sz="1000" i="1" dirty="0" err="1">
                <a:latin typeface="Glacial Indifference" pitchFamily="2" charset="0"/>
              </a:rPr>
              <a:t>Bessac</a:t>
            </a:r>
            <a:r>
              <a:rPr lang="fr-FR" sz="1000" i="1" dirty="0">
                <a:latin typeface="Glacial Indifference" pitchFamily="2" charset="0"/>
              </a:rPr>
              <a:t> Afrique dans le hall d’honneur de l’INP-HB.</a:t>
            </a:r>
          </a:p>
        </p:txBody>
      </p:sp>
    </p:spTree>
    <p:extLst>
      <p:ext uri="{BB962C8B-B14F-4D97-AF65-F5344CB8AC3E}">
        <p14:creationId xmlns:p14="http://schemas.microsoft.com/office/powerpoint/2010/main" val="3867043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8B7F5CA-77C0-7041-B590-F4142971DF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DA83F-A535-074D-9AF5-97E8E76803D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15E9B32-8018-134D-8701-020C98753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NOS ACTIONS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A134295-105E-0242-8FD9-504EF4BC77AB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24608" y="971550"/>
            <a:ext cx="3962400" cy="1754407"/>
          </a:xfrm>
        </p:spPr>
        <p:txBody>
          <a:bodyPr/>
          <a:lstStyle/>
          <a:p>
            <a:pPr marL="285750" indent="-285750" algn="l" rtl="0">
              <a:buBlip>
                <a:blip r:embed="rId2"/>
              </a:buBlip>
            </a:pPr>
            <a:r>
              <a:rPr lang="fr-FR" sz="1400" dirty="0"/>
              <a:t>Le Club est partenaire d’acteurs comme le District autonome d’Abidjan, le Comité d’organisation de la CAN 2023 ou les mairies de San Pedro et d’</a:t>
            </a:r>
            <a:r>
              <a:rPr lang="fr-FR" sz="1400" dirty="0" err="1"/>
              <a:t>Abobo</a:t>
            </a:r>
            <a:r>
              <a:rPr lang="fr-FR" sz="1400" dirty="0"/>
              <a:t> ;</a:t>
            </a:r>
          </a:p>
          <a:p>
            <a:pPr marL="285750" indent="-285750" algn="l" rtl="0">
              <a:buBlip>
                <a:blip r:embed="rId2"/>
              </a:buBlip>
            </a:pPr>
            <a:r>
              <a:rPr lang="fr-FR" sz="1400" dirty="0"/>
              <a:t>Un travail de définition des besoins des différents territoires est effectué avec ces acteurs ;</a:t>
            </a:r>
          </a:p>
          <a:p>
            <a:pPr marL="285750" indent="-285750" algn="l" rtl="0">
              <a:buBlip>
                <a:blip r:embed="rId2"/>
              </a:buBlip>
            </a:pPr>
            <a:r>
              <a:rPr lang="fr-FR" sz="1400" dirty="0"/>
              <a:t>Pour chaque besoin exprimé, des groupes de travail composés d’entreprises du Club se réunissent pour structurer des projets et proposer des solutions techniques et financières ;</a:t>
            </a:r>
          </a:p>
          <a:p>
            <a:pPr marL="285750" indent="-285750" algn="l" rtl="0">
              <a:buBlip>
                <a:blip r:embed="rId2"/>
              </a:buBlip>
            </a:pPr>
            <a:r>
              <a:rPr lang="fr-FR" sz="1400" dirty="0"/>
              <a:t>Nos partenaires </a:t>
            </a:r>
            <a:r>
              <a:rPr lang="fr-FR" sz="1400" dirty="0" err="1"/>
              <a:t>Bpi</a:t>
            </a:r>
            <a:r>
              <a:rPr lang="fr-FR" sz="1400" dirty="0"/>
              <a:t> France et Service économique régional nous accompagnent sur le volet financer.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C3518BA-7362-1949-A435-4438A15D37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31547" y="100066"/>
            <a:ext cx="4112453" cy="392112"/>
          </a:xfrm>
        </p:spPr>
        <p:txBody>
          <a:bodyPr/>
          <a:lstStyle/>
          <a:p>
            <a:pPr marL="0" algn="l" rtl="0"/>
            <a:r>
              <a:rPr lang="fr-FR" dirty="0"/>
              <a:t>Axe 2 : développement de projets</a:t>
            </a:r>
          </a:p>
        </p:txBody>
      </p:sp>
      <p:pic>
        <p:nvPicPr>
          <p:cNvPr id="1026" name="Picture 2" descr="Aucune description alternative pour cette image">
            <a:extLst>
              <a:ext uri="{FF2B5EF4-FFF2-40B4-BE49-F238E27FC236}">
                <a16:creationId xmlns:a16="http://schemas.microsoft.com/office/drawing/2014/main" id="{BD78170A-66D4-4648-8894-6E6DEF87D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547" y="664517"/>
            <a:ext cx="2514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ucune description alternative pour cette image">
            <a:extLst>
              <a:ext uri="{FF2B5EF4-FFF2-40B4-BE49-F238E27FC236}">
                <a16:creationId xmlns:a16="http://schemas.microsoft.com/office/drawing/2014/main" id="{2FF820AC-4120-0446-B079-99712F3FB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62" b="12683"/>
          <a:stretch/>
        </p:blipFill>
        <p:spPr bwMode="auto">
          <a:xfrm>
            <a:off x="4993447" y="2513256"/>
            <a:ext cx="2590800" cy="213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91C0DB6-61F8-7B40-ABB0-8D96B3E6E747}"/>
              </a:ext>
            </a:extLst>
          </p:cNvPr>
          <p:cNvSpPr txBox="1"/>
          <p:nvPr/>
        </p:nvSpPr>
        <p:spPr>
          <a:xfrm>
            <a:off x="7631139" y="687109"/>
            <a:ext cx="12025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>
                <a:latin typeface="Glacial Indifference" pitchFamily="2" charset="0"/>
              </a:rPr>
              <a:t>Signature de la convention de partenariat entre le District autonome d’Abidjan et le CAVD avec le Ministre-gouverneur Robert </a:t>
            </a:r>
            <a:r>
              <a:rPr lang="fr-FR" sz="1000" i="1" dirty="0" err="1">
                <a:latin typeface="Glacial Indifference" pitchFamily="2" charset="0"/>
              </a:rPr>
              <a:t>Beugré-Mambé</a:t>
            </a:r>
            <a:r>
              <a:rPr lang="fr-FR" sz="1000" i="1" dirty="0">
                <a:latin typeface="Glacial Indifference" pitchFamily="2" charset="0"/>
              </a:rPr>
              <a:t>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F20737E-FAF6-A64D-BCD6-6DDFBF703394}"/>
              </a:ext>
            </a:extLst>
          </p:cNvPr>
          <p:cNvSpPr txBox="1"/>
          <p:nvPr/>
        </p:nvSpPr>
        <p:spPr>
          <a:xfrm>
            <a:off x="7631139" y="2918165"/>
            <a:ext cx="12025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>
                <a:latin typeface="Glacial Indifference" pitchFamily="2" charset="0"/>
              </a:rPr>
              <a:t>Séance de brainstorming du groupe de travail consacré aux projets énergétiques du District autonome d’Abidjan.</a:t>
            </a:r>
          </a:p>
        </p:txBody>
      </p:sp>
    </p:spTree>
    <p:extLst>
      <p:ext uri="{BB962C8B-B14F-4D97-AF65-F5344CB8AC3E}">
        <p14:creationId xmlns:p14="http://schemas.microsoft.com/office/powerpoint/2010/main" val="3362397744"/>
      </p:ext>
    </p:extLst>
  </p:cSld>
  <p:clrMapOvr>
    <a:masterClrMapping/>
  </p:clrMapOvr>
</p:sld>
</file>

<file path=ppt/theme/theme1.xml><?xml version="1.0" encoding="utf-8"?>
<a:theme xmlns:a="http://schemas.openxmlformats.org/drawingml/2006/main" name="Club Abidjan Ville durab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0F460B18DD5D45A74F8289AB38DE8E" ma:contentTypeVersion="17" ma:contentTypeDescription="Create a new document." ma:contentTypeScope="" ma:versionID="37ac664450eb243e4129e8328d51bfa3">
  <xsd:schema xmlns:xsd="http://www.w3.org/2001/XMLSchema" xmlns:xs="http://www.w3.org/2001/XMLSchema" xmlns:p="http://schemas.microsoft.com/office/2006/metadata/properties" xmlns:ns2="b18f3b23-89b2-4b63-add1-d76bb34c63a3" xmlns:ns3="dc6a88ca-3013-4a6a-8dd3-106c766801de" xmlns:ns4="95235cfd-2d18-42eb-8ffc-01f090d3b392" targetNamespace="http://schemas.microsoft.com/office/2006/metadata/properties" ma:root="true" ma:fieldsID="dc49f138bd265ad4cd91379549133fe9" ns2:_="" ns3:_="" ns4:_="">
    <xsd:import namespace="b18f3b23-89b2-4b63-add1-d76bb34c63a3"/>
    <xsd:import namespace="dc6a88ca-3013-4a6a-8dd3-106c766801de"/>
    <xsd:import namespace="95235cfd-2d18-42eb-8ffc-01f090d3b39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8f3b23-89b2-4b63-add1-d76bb34c63a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6a88ca-3013-4a6a-8dd3-106c766801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18ace0e7-60a4-4acf-87da-1c47a991bb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235cfd-2d18-42eb-8ffc-01f090d3b392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ccdbe014-cdfb-4fe2-928a-7b261b6e6904}" ma:internalName="TaxCatchAll" ma:showField="CatchAllData" ma:web="b18f3b23-89b2-4b63-add1-d76bb34c63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18f3b23-89b2-4b63-add1-d76bb34c63a3">CWKSP-1589989923-198730</_dlc_DocId>
    <_dlc_DocIdUrl xmlns="b18f3b23-89b2-4b63-add1-d76bb34c63a3">
      <Url>https://bouyguesconstruction.sharepoint.com/sites/bytp44137/_layouts/15/DocIdRedir.aspx?ID=CWKSP-1589989923-198730</Url>
      <Description>CWKSP-1589989923-198730</Description>
    </_dlc_DocIdUrl>
    <lcf76f155ced4ddcb4097134ff3c332f xmlns="dc6a88ca-3013-4a6a-8dd3-106c766801de">
      <Terms xmlns="http://schemas.microsoft.com/office/infopath/2007/PartnerControls"/>
    </lcf76f155ced4ddcb4097134ff3c332f>
    <TaxCatchAll xmlns="95235cfd-2d18-42eb-8ffc-01f090d3b392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52AC3A-FAC7-43D1-8B21-C7DC8E2F1051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9AA3337E-8EA0-42A5-B334-91847890729C}"/>
</file>

<file path=customXml/itemProps3.xml><?xml version="1.0" encoding="utf-8"?>
<ds:datastoreItem xmlns:ds="http://schemas.openxmlformats.org/officeDocument/2006/customXml" ds:itemID="{6D37210E-3D2D-4A0A-BF7A-1AFDE52B1CD8}">
  <ds:schemaRefs>
    <ds:schemaRef ds:uri="http://schemas.microsoft.com/office/2006/metadata/properties"/>
    <ds:schemaRef ds:uri="b18f3b23-89b2-4b63-add1-d76bb34c63a3"/>
    <ds:schemaRef ds:uri="http://purl.org/dc/terms/"/>
    <ds:schemaRef ds:uri="http://schemas.microsoft.com/office/2006/documentManagement/types"/>
    <ds:schemaRef ds:uri="dc6a88ca-3013-4a6a-8dd3-106c766801de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95235cfd-2d18-42eb-8ffc-01f090d3b392"/>
    <ds:schemaRef ds:uri="http://www.w3.org/XML/1998/namespace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F8485352-1823-4CCC-A76D-AE4CAA8955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Rogner</Template>
  <TotalTime>23769</TotalTime>
  <Words>918</Words>
  <Application>Microsoft Office PowerPoint</Application>
  <PresentationFormat>Affichage à l'écran (16:9)</PresentationFormat>
  <Paragraphs>181</Paragraphs>
  <Slides>15</Slides>
  <Notes>7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Club Abidjan Ville durable</vt:lpstr>
      <vt:lpstr>Présentation PowerPoint</vt:lpstr>
      <vt:lpstr>NOTRE RAISON D’ÊTRE</vt:lpstr>
      <vt:lpstr>CLUB ABIDJAN VILLE DURABLE</vt:lpstr>
      <vt:lpstr>CLUB ABIDJAN VILLE DURABLE</vt:lpstr>
      <vt:lpstr>CLUB ABIDJAN VILLE DURABLE</vt:lpstr>
      <vt:lpstr>CLUB ABIDJAN VILLE DURABLE</vt:lpstr>
      <vt:lpstr>NOS ACTIONS</vt:lpstr>
      <vt:lpstr>NOS ACTIONS</vt:lpstr>
      <vt:lpstr>NOS ACTIONS</vt:lpstr>
      <vt:lpstr>NOS AUTRES ACTIONS</vt:lpstr>
      <vt:lpstr>Présentation PowerPoint</vt:lpstr>
      <vt:lpstr>Présentation PowerPoint</vt:lpstr>
      <vt:lpstr>CONSTRUCTION, INFRASTRUCTURES, EQUIPEMENTS (14)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DAVYTOPIOL</dc:creator>
  <cp:lastModifiedBy>DOUMBIA NABIL ISSIAKA</cp:lastModifiedBy>
  <cp:revision>255</cp:revision>
  <cp:lastPrinted>2021-11-08T16:32:30Z</cp:lastPrinted>
  <dcterms:created xsi:type="dcterms:W3CDTF">2018-12-27T10:19:40Z</dcterms:created>
  <dcterms:modified xsi:type="dcterms:W3CDTF">2023-11-02T14:36:17Z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2018-11-23T00:00:00Z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2018-12-27T00:00:00Z</vt:filetime>
  </property>
  <property fmtid="{D5CDD505-2E9C-101B-9397-08002B2CF9AE}" pid="5" name="ContentTypeId">
    <vt:lpwstr>0x010100600F460B18DD5D45A74F8289AB38DE8E</vt:lpwstr>
  </property>
  <property fmtid="{D5CDD505-2E9C-101B-9397-08002B2CF9AE}" pid="6" name="_dlc_DocIdItemGuid">
    <vt:lpwstr>8b4b8b8b-ae91-4d88-a72d-7067a9555d1a</vt:lpwstr>
  </property>
  <property fmtid="{D5CDD505-2E9C-101B-9397-08002B2CF9AE}" pid="7" name="MediaServiceImageTags">
    <vt:lpwstr/>
  </property>
</Properties>
</file>